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8" r:id="rId3"/>
    <p:sldId id="257" r:id="rId4"/>
    <p:sldId id="259" r:id="rId5"/>
    <p:sldId id="260" r:id="rId6"/>
    <p:sldId id="261" r:id="rId7"/>
    <p:sldId id="262" r:id="rId8"/>
    <p:sldId id="263" r:id="rId9"/>
    <p:sldId id="267" r:id="rId10"/>
    <p:sldId id="265" r:id="rId11"/>
    <p:sldId id="266" r:id="rId12"/>
    <p:sldId id="268" r:id="rId13"/>
    <p:sldId id="269"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998" autoAdjust="0"/>
  </p:normalViewPr>
  <p:slideViewPr>
    <p:cSldViewPr snapToGrid="0">
      <p:cViewPr varScale="1">
        <p:scale>
          <a:sx n="85" d="100"/>
          <a:sy n="85" d="100"/>
        </p:scale>
        <p:origin x="155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2FA9A-9550-4500-B475-FD0B6511921B}" type="doc">
      <dgm:prSet loTypeId="urn:microsoft.com/office/officeart/2005/8/layout/vList5" loCatId="list" qsTypeId="urn:microsoft.com/office/officeart/2005/8/quickstyle/simple5" qsCatId="simple" csTypeId="urn:microsoft.com/office/officeart/2005/8/colors/accent1_2" csCatId="accent1"/>
      <dgm:spPr/>
      <dgm:t>
        <a:bodyPr/>
        <a:lstStyle/>
        <a:p>
          <a:endParaRPr lang="en-US"/>
        </a:p>
      </dgm:t>
    </dgm:pt>
    <dgm:pt modelId="{520D99E4-C598-4F89-9642-5ED6AD1F3631}">
      <dgm:prSet/>
      <dgm:spPr/>
      <dgm:t>
        <a:bodyPr/>
        <a:lstStyle/>
        <a:p>
          <a:r>
            <a:rPr lang="en-US" b="0" i="0" baseline="0" dirty="0"/>
            <a:t>Data collection, cleaning, preprocessing</a:t>
          </a:r>
          <a:endParaRPr lang="en-US" dirty="0"/>
        </a:p>
      </dgm:t>
    </dgm:pt>
    <dgm:pt modelId="{F82EB206-FA52-4E3B-AFF9-4F84A4A8A214}" type="parTrans" cxnId="{0444905C-11C8-40C2-A92B-A1158697B6C9}">
      <dgm:prSet/>
      <dgm:spPr/>
      <dgm:t>
        <a:bodyPr/>
        <a:lstStyle/>
        <a:p>
          <a:endParaRPr lang="en-US"/>
        </a:p>
      </dgm:t>
    </dgm:pt>
    <dgm:pt modelId="{95711FB6-E6FF-468C-B1E5-40784EF1848F}" type="sibTrans" cxnId="{0444905C-11C8-40C2-A92B-A1158697B6C9}">
      <dgm:prSet/>
      <dgm:spPr/>
      <dgm:t>
        <a:bodyPr/>
        <a:lstStyle/>
        <a:p>
          <a:endParaRPr lang="en-US"/>
        </a:p>
      </dgm:t>
    </dgm:pt>
    <dgm:pt modelId="{0A739260-332F-4061-B9D5-710E96FE5BFA}">
      <dgm:prSet/>
      <dgm:spPr/>
      <dgm:t>
        <a:bodyPr/>
        <a:lstStyle/>
        <a:p>
          <a:r>
            <a:rPr lang="en-US" b="0" i="0" baseline="0" dirty="0"/>
            <a:t>Topic modeling and sentiment analysis</a:t>
          </a:r>
          <a:endParaRPr lang="en-US" dirty="0"/>
        </a:p>
      </dgm:t>
    </dgm:pt>
    <dgm:pt modelId="{5398B7EF-1EF7-4A85-83DD-1360AF12B4F2}" type="parTrans" cxnId="{5972CFA1-851A-483C-A291-CDF8B418FAB2}">
      <dgm:prSet/>
      <dgm:spPr/>
      <dgm:t>
        <a:bodyPr/>
        <a:lstStyle/>
        <a:p>
          <a:endParaRPr lang="en-US"/>
        </a:p>
      </dgm:t>
    </dgm:pt>
    <dgm:pt modelId="{1AF92060-6BD8-486A-94DB-770643FD359D}" type="sibTrans" cxnId="{5972CFA1-851A-483C-A291-CDF8B418FAB2}">
      <dgm:prSet/>
      <dgm:spPr/>
      <dgm:t>
        <a:bodyPr/>
        <a:lstStyle/>
        <a:p>
          <a:endParaRPr lang="en-US"/>
        </a:p>
      </dgm:t>
    </dgm:pt>
    <dgm:pt modelId="{04966953-0C3C-4BEA-8495-94AEB232997D}">
      <dgm:prSet/>
      <dgm:spPr/>
      <dgm:t>
        <a:bodyPr/>
        <a:lstStyle/>
        <a:p>
          <a:r>
            <a:rPr lang="en-US" b="0" i="0" baseline="0"/>
            <a:t>Tools: BERTopic, DistilBERT </a:t>
          </a:r>
          <a:endParaRPr lang="en-US"/>
        </a:p>
      </dgm:t>
    </dgm:pt>
    <dgm:pt modelId="{B5656E5C-ABA0-4815-8442-67735AFC70C2}" type="parTrans" cxnId="{22B95034-C4F6-41F2-96EA-174FDBFB1B23}">
      <dgm:prSet/>
      <dgm:spPr/>
      <dgm:t>
        <a:bodyPr/>
        <a:lstStyle/>
        <a:p>
          <a:endParaRPr lang="en-US"/>
        </a:p>
      </dgm:t>
    </dgm:pt>
    <dgm:pt modelId="{EB09B626-FBF0-40C9-B695-A58F1FDEE35D}" type="sibTrans" cxnId="{22B95034-C4F6-41F2-96EA-174FDBFB1B23}">
      <dgm:prSet/>
      <dgm:spPr/>
      <dgm:t>
        <a:bodyPr/>
        <a:lstStyle/>
        <a:p>
          <a:endParaRPr lang="en-US"/>
        </a:p>
      </dgm:t>
    </dgm:pt>
    <dgm:pt modelId="{528B4BE9-8F5F-4427-BE4B-8F04B3957726}" type="pres">
      <dgm:prSet presAssocID="{0532FA9A-9550-4500-B475-FD0B6511921B}" presName="Name0" presStyleCnt="0">
        <dgm:presLayoutVars>
          <dgm:dir/>
          <dgm:animLvl val="lvl"/>
          <dgm:resizeHandles val="exact"/>
        </dgm:presLayoutVars>
      </dgm:prSet>
      <dgm:spPr/>
    </dgm:pt>
    <dgm:pt modelId="{CFECCFBC-4B06-40D6-B0A1-0FD08BE7DD7D}" type="pres">
      <dgm:prSet presAssocID="{520D99E4-C598-4F89-9642-5ED6AD1F3631}" presName="linNode" presStyleCnt="0"/>
      <dgm:spPr/>
    </dgm:pt>
    <dgm:pt modelId="{2E332083-7496-46F5-9714-DF6A15566FD7}" type="pres">
      <dgm:prSet presAssocID="{520D99E4-C598-4F89-9642-5ED6AD1F3631}" presName="parentText" presStyleLbl="node1" presStyleIdx="0" presStyleCnt="3">
        <dgm:presLayoutVars>
          <dgm:chMax val="1"/>
          <dgm:bulletEnabled val="1"/>
        </dgm:presLayoutVars>
      </dgm:prSet>
      <dgm:spPr/>
    </dgm:pt>
    <dgm:pt modelId="{B4C94C4C-5BDA-4B45-AAFE-2D0CFC9226D2}" type="pres">
      <dgm:prSet presAssocID="{95711FB6-E6FF-468C-B1E5-40784EF1848F}" presName="sp" presStyleCnt="0"/>
      <dgm:spPr/>
    </dgm:pt>
    <dgm:pt modelId="{D4F748E7-8877-4F16-A19A-10598632430C}" type="pres">
      <dgm:prSet presAssocID="{0A739260-332F-4061-B9D5-710E96FE5BFA}" presName="linNode" presStyleCnt="0"/>
      <dgm:spPr/>
    </dgm:pt>
    <dgm:pt modelId="{318AEB12-FD24-443D-8C87-6ECD27925F43}" type="pres">
      <dgm:prSet presAssocID="{0A739260-332F-4061-B9D5-710E96FE5BFA}" presName="parentText" presStyleLbl="node1" presStyleIdx="1" presStyleCnt="3">
        <dgm:presLayoutVars>
          <dgm:chMax val="1"/>
          <dgm:bulletEnabled val="1"/>
        </dgm:presLayoutVars>
      </dgm:prSet>
      <dgm:spPr/>
    </dgm:pt>
    <dgm:pt modelId="{FBA83570-64E2-4FD8-99AA-C57510950F1D}" type="pres">
      <dgm:prSet presAssocID="{1AF92060-6BD8-486A-94DB-770643FD359D}" presName="sp" presStyleCnt="0"/>
      <dgm:spPr/>
    </dgm:pt>
    <dgm:pt modelId="{E21088EF-FC75-46A9-9D13-166922D2027B}" type="pres">
      <dgm:prSet presAssocID="{04966953-0C3C-4BEA-8495-94AEB232997D}" presName="linNode" presStyleCnt="0"/>
      <dgm:spPr/>
    </dgm:pt>
    <dgm:pt modelId="{08016266-85B7-4C85-A38E-1A4F7D83CE0E}" type="pres">
      <dgm:prSet presAssocID="{04966953-0C3C-4BEA-8495-94AEB232997D}" presName="parentText" presStyleLbl="node1" presStyleIdx="2" presStyleCnt="3">
        <dgm:presLayoutVars>
          <dgm:chMax val="1"/>
          <dgm:bulletEnabled val="1"/>
        </dgm:presLayoutVars>
      </dgm:prSet>
      <dgm:spPr/>
    </dgm:pt>
  </dgm:ptLst>
  <dgm:cxnLst>
    <dgm:cxn modelId="{0C63132C-BD0E-457F-9B7F-C44B8E421CA4}" type="presOf" srcId="{0532FA9A-9550-4500-B475-FD0B6511921B}" destId="{528B4BE9-8F5F-4427-BE4B-8F04B3957726}" srcOrd="0" destOrd="0" presId="urn:microsoft.com/office/officeart/2005/8/layout/vList5"/>
    <dgm:cxn modelId="{22B95034-C4F6-41F2-96EA-174FDBFB1B23}" srcId="{0532FA9A-9550-4500-B475-FD0B6511921B}" destId="{04966953-0C3C-4BEA-8495-94AEB232997D}" srcOrd="2" destOrd="0" parTransId="{B5656E5C-ABA0-4815-8442-67735AFC70C2}" sibTransId="{EB09B626-FBF0-40C9-B695-A58F1FDEE35D}"/>
    <dgm:cxn modelId="{0444905C-11C8-40C2-A92B-A1158697B6C9}" srcId="{0532FA9A-9550-4500-B475-FD0B6511921B}" destId="{520D99E4-C598-4F89-9642-5ED6AD1F3631}" srcOrd="0" destOrd="0" parTransId="{F82EB206-FA52-4E3B-AFF9-4F84A4A8A214}" sibTransId="{95711FB6-E6FF-468C-B1E5-40784EF1848F}"/>
    <dgm:cxn modelId="{7D29B48B-F162-4031-AEC9-76AAB5B63527}" type="presOf" srcId="{520D99E4-C598-4F89-9642-5ED6AD1F3631}" destId="{2E332083-7496-46F5-9714-DF6A15566FD7}" srcOrd="0" destOrd="0" presId="urn:microsoft.com/office/officeart/2005/8/layout/vList5"/>
    <dgm:cxn modelId="{5972CFA1-851A-483C-A291-CDF8B418FAB2}" srcId="{0532FA9A-9550-4500-B475-FD0B6511921B}" destId="{0A739260-332F-4061-B9D5-710E96FE5BFA}" srcOrd="1" destOrd="0" parTransId="{5398B7EF-1EF7-4A85-83DD-1360AF12B4F2}" sibTransId="{1AF92060-6BD8-486A-94DB-770643FD359D}"/>
    <dgm:cxn modelId="{8B5DE3CD-EED1-4FF0-ACAE-E9B1FF3F0A99}" type="presOf" srcId="{04966953-0C3C-4BEA-8495-94AEB232997D}" destId="{08016266-85B7-4C85-A38E-1A4F7D83CE0E}" srcOrd="0" destOrd="0" presId="urn:microsoft.com/office/officeart/2005/8/layout/vList5"/>
    <dgm:cxn modelId="{472DD9D4-0B7C-42F6-A425-5D65C4A655D9}" type="presOf" srcId="{0A739260-332F-4061-B9D5-710E96FE5BFA}" destId="{318AEB12-FD24-443D-8C87-6ECD27925F43}" srcOrd="0" destOrd="0" presId="urn:microsoft.com/office/officeart/2005/8/layout/vList5"/>
    <dgm:cxn modelId="{161C8DC7-FE2E-42D0-AC2C-020A6CDE62C1}" type="presParOf" srcId="{528B4BE9-8F5F-4427-BE4B-8F04B3957726}" destId="{CFECCFBC-4B06-40D6-B0A1-0FD08BE7DD7D}" srcOrd="0" destOrd="0" presId="urn:microsoft.com/office/officeart/2005/8/layout/vList5"/>
    <dgm:cxn modelId="{FCFAE12B-F88C-42B3-A4EA-8BC70808D2F9}" type="presParOf" srcId="{CFECCFBC-4B06-40D6-B0A1-0FD08BE7DD7D}" destId="{2E332083-7496-46F5-9714-DF6A15566FD7}" srcOrd="0" destOrd="0" presId="urn:microsoft.com/office/officeart/2005/8/layout/vList5"/>
    <dgm:cxn modelId="{23933379-B55A-4F5B-B400-884FC9B35E6B}" type="presParOf" srcId="{528B4BE9-8F5F-4427-BE4B-8F04B3957726}" destId="{B4C94C4C-5BDA-4B45-AAFE-2D0CFC9226D2}" srcOrd="1" destOrd="0" presId="urn:microsoft.com/office/officeart/2005/8/layout/vList5"/>
    <dgm:cxn modelId="{4FE07962-FF5F-4530-B678-4C69571A385B}" type="presParOf" srcId="{528B4BE9-8F5F-4427-BE4B-8F04B3957726}" destId="{D4F748E7-8877-4F16-A19A-10598632430C}" srcOrd="2" destOrd="0" presId="urn:microsoft.com/office/officeart/2005/8/layout/vList5"/>
    <dgm:cxn modelId="{EDB6962E-F58E-4650-876D-FCB65583F065}" type="presParOf" srcId="{D4F748E7-8877-4F16-A19A-10598632430C}" destId="{318AEB12-FD24-443D-8C87-6ECD27925F43}" srcOrd="0" destOrd="0" presId="urn:microsoft.com/office/officeart/2005/8/layout/vList5"/>
    <dgm:cxn modelId="{6B45E089-1AB0-4CE6-96A9-8EFBD552FE48}" type="presParOf" srcId="{528B4BE9-8F5F-4427-BE4B-8F04B3957726}" destId="{FBA83570-64E2-4FD8-99AA-C57510950F1D}" srcOrd="3" destOrd="0" presId="urn:microsoft.com/office/officeart/2005/8/layout/vList5"/>
    <dgm:cxn modelId="{95CC2960-00B1-46AE-94AD-80D0C8AEEB6B}" type="presParOf" srcId="{528B4BE9-8F5F-4427-BE4B-8F04B3957726}" destId="{E21088EF-FC75-46A9-9D13-166922D2027B}" srcOrd="4" destOrd="0" presId="urn:microsoft.com/office/officeart/2005/8/layout/vList5"/>
    <dgm:cxn modelId="{991544D5-2CB2-486D-9171-A87B2CBD1F99}" type="presParOf" srcId="{E21088EF-FC75-46A9-9D13-166922D2027B}" destId="{08016266-85B7-4C85-A38E-1A4F7D83CE0E}"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EA6F5C-BAE4-47A0-9588-32698BD55DCE}"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83B9DAA2-3886-4171-AFF9-DC8B6CB4239A}">
      <dgm:prSet/>
      <dgm:spPr/>
      <dgm:t>
        <a:bodyPr/>
        <a:lstStyle/>
        <a:p>
          <a:r>
            <a:rPr lang="en-US" b="0" i="0" baseline="0" dirty="0"/>
            <a:t>878,561 Tripadvisor reviews from 4,333 hotels</a:t>
          </a:r>
          <a:endParaRPr lang="en-US" dirty="0"/>
        </a:p>
      </dgm:t>
    </dgm:pt>
    <dgm:pt modelId="{28D2639F-9074-4F1B-A9F7-988FBE7EF8EC}" type="parTrans" cxnId="{1C3AB374-528B-4DAA-B795-9359F89AB2B9}">
      <dgm:prSet/>
      <dgm:spPr/>
      <dgm:t>
        <a:bodyPr/>
        <a:lstStyle/>
        <a:p>
          <a:endParaRPr lang="en-US"/>
        </a:p>
      </dgm:t>
    </dgm:pt>
    <dgm:pt modelId="{D85E6D23-903B-4173-BC0C-4A2ED880DCED}" type="sibTrans" cxnId="{1C3AB374-528B-4DAA-B795-9359F89AB2B9}">
      <dgm:prSet/>
      <dgm:spPr/>
      <dgm:t>
        <a:bodyPr/>
        <a:lstStyle/>
        <a:p>
          <a:endParaRPr lang="en-US"/>
        </a:p>
      </dgm:t>
    </dgm:pt>
    <dgm:pt modelId="{73838B0C-E7B9-43E3-B9EC-E4DCE416A871}">
      <dgm:prSet/>
      <dgm:spPr/>
      <dgm:t>
        <a:bodyPr/>
        <a:lstStyle/>
        <a:p>
          <a:r>
            <a:rPr lang="en-US" b="0" i="0" baseline="0"/>
            <a:t>Filtered to 200,000 English reviews</a:t>
          </a:r>
          <a:endParaRPr lang="en-US"/>
        </a:p>
      </dgm:t>
    </dgm:pt>
    <dgm:pt modelId="{D0F9E389-A838-41A5-A342-38DFCBD2F315}" type="parTrans" cxnId="{7719301F-99BD-4744-880D-1FDB3D238637}">
      <dgm:prSet/>
      <dgm:spPr/>
      <dgm:t>
        <a:bodyPr/>
        <a:lstStyle/>
        <a:p>
          <a:endParaRPr lang="en-US"/>
        </a:p>
      </dgm:t>
    </dgm:pt>
    <dgm:pt modelId="{0AB96F99-8CB3-44E8-B3D5-FF3CDE4888B6}" type="sibTrans" cxnId="{7719301F-99BD-4744-880D-1FDB3D238637}">
      <dgm:prSet/>
      <dgm:spPr/>
      <dgm:t>
        <a:bodyPr/>
        <a:lstStyle/>
        <a:p>
          <a:endParaRPr lang="en-US"/>
        </a:p>
      </dgm:t>
    </dgm:pt>
    <dgm:pt modelId="{493C1B83-2C99-48CC-B394-44AC6E79C1C7}">
      <dgm:prSet/>
      <dgm:spPr/>
      <dgm:t>
        <a:bodyPr/>
        <a:lstStyle/>
        <a:p>
          <a:r>
            <a:rPr lang="en-US" b="0" i="0" baseline="0"/>
            <a:t>Focused on 10,000 reviews for </a:t>
          </a:r>
          <a:endParaRPr lang="en-US"/>
        </a:p>
      </dgm:t>
    </dgm:pt>
    <dgm:pt modelId="{4EB9CA57-797F-43E7-8DF0-1227EF1010D1}" type="parTrans" cxnId="{D0CB73A5-B148-428C-A506-5DC57249DD5A}">
      <dgm:prSet/>
      <dgm:spPr/>
      <dgm:t>
        <a:bodyPr/>
        <a:lstStyle/>
        <a:p>
          <a:endParaRPr lang="en-US"/>
        </a:p>
      </dgm:t>
    </dgm:pt>
    <dgm:pt modelId="{232F7F98-72EC-4C99-89EA-3F988233EFC3}" type="sibTrans" cxnId="{D0CB73A5-B148-428C-A506-5DC57249DD5A}">
      <dgm:prSet/>
      <dgm:spPr/>
      <dgm:t>
        <a:bodyPr/>
        <a:lstStyle/>
        <a:p>
          <a:endParaRPr lang="en-US"/>
        </a:p>
      </dgm:t>
    </dgm:pt>
    <dgm:pt modelId="{E69B9336-B096-4615-8313-2061C1CC5DA6}">
      <dgm:prSet/>
      <dgm:spPr/>
      <dgm:t>
        <a:bodyPr/>
        <a:lstStyle/>
        <a:p>
          <a:r>
            <a:rPr lang="en-US" b="0" i="0" baseline="0"/>
            <a:t>New York Marriott Marquis and competitors </a:t>
          </a:r>
          <a:endParaRPr lang="en-US"/>
        </a:p>
      </dgm:t>
    </dgm:pt>
    <dgm:pt modelId="{19115277-E10B-40D0-A787-F87400B09F62}" type="parTrans" cxnId="{9825539D-776D-4EB4-8AF9-EBBF69B4C600}">
      <dgm:prSet/>
      <dgm:spPr/>
      <dgm:t>
        <a:bodyPr/>
        <a:lstStyle/>
        <a:p>
          <a:endParaRPr lang="en-US"/>
        </a:p>
      </dgm:t>
    </dgm:pt>
    <dgm:pt modelId="{BE5260DC-FB7B-4728-8250-A9AB850C3419}" type="sibTrans" cxnId="{9825539D-776D-4EB4-8AF9-EBBF69B4C600}">
      <dgm:prSet/>
      <dgm:spPr/>
      <dgm:t>
        <a:bodyPr/>
        <a:lstStyle/>
        <a:p>
          <a:endParaRPr lang="en-US"/>
        </a:p>
      </dgm:t>
    </dgm:pt>
    <dgm:pt modelId="{C2C55225-BC9C-4EA0-AD5F-212DF320E386}" type="pres">
      <dgm:prSet presAssocID="{E8EA6F5C-BAE4-47A0-9588-32698BD55DCE}" presName="vert0" presStyleCnt="0">
        <dgm:presLayoutVars>
          <dgm:dir/>
          <dgm:animOne val="branch"/>
          <dgm:animLvl val="lvl"/>
        </dgm:presLayoutVars>
      </dgm:prSet>
      <dgm:spPr/>
    </dgm:pt>
    <dgm:pt modelId="{A170A45D-339F-4167-907E-64F289FCFC1E}" type="pres">
      <dgm:prSet presAssocID="{83B9DAA2-3886-4171-AFF9-DC8B6CB4239A}" presName="thickLine" presStyleLbl="alignNode1" presStyleIdx="0" presStyleCnt="4"/>
      <dgm:spPr/>
    </dgm:pt>
    <dgm:pt modelId="{E90A3C99-8788-4841-AD44-099625E3EDD6}" type="pres">
      <dgm:prSet presAssocID="{83B9DAA2-3886-4171-AFF9-DC8B6CB4239A}" presName="horz1" presStyleCnt="0"/>
      <dgm:spPr/>
    </dgm:pt>
    <dgm:pt modelId="{84E0E8A4-C84A-4EE3-B7D9-25E4AD3D08FC}" type="pres">
      <dgm:prSet presAssocID="{83B9DAA2-3886-4171-AFF9-DC8B6CB4239A}" presName="tx1" presStyleLbl="revTx" presStyleIdx="0" presStyleCnt="4"/>
      <dgm:spPr/>
    </dgm:pt>
    <dgm:pt modelId="{D379F14B-52F9-456E-9B94-2D940C97759E}" type="pres">
      <dgm:prSet presAssocID="{83B9DAA2-3886-4171-AFF9-DC8B6CB4239A}" presName="vert1" presStyleCnt="0"/>
      <dgm:spPr/>
    </dgm:pt>
    <dgm:pt modelId="{E85C8C0F-11B2-41FC-9B98-24EC48EBE733}" type="pres">
      <dgm:prSet presAssocID="{73838B0C-E7B9-43E3-B9EC-E4DCE416A871}" presName="thickLine" presStyleLbl="alignNode1" presStyleIdx="1" presStyleCnt="4"/>
      <dgm:spPr/>
    </dgm:pt>
    <dgm:pt modelId="{F82AD84B-D1CF-425C-A6DE-6AF939889440}" type="pres">
      <dgm:prSet presAssocID="{73838B0C-E7B9-43E3-B9EC-E4DCE416A871}" presName="horz1" presStyleCnt="0"/>
      <dgm:spPr/>
    </dgm:pt>
    <dgm:pt modelId="{517F4A62-A69E-4815-952C-615B9D07B819}" type="pres">
      <dgm:prSet presAssocID="{73838B0C-E7B9-43E3-B9EC-E4DCE416A871}" presName="tx1" presStyleLbl="revTx" presStyleIdx="1" presStyleCnt="4"/>
      <dgm:spPr/>
    </dgm:pt>
    <dgm:pt modelId="{1BCF078A-F405-4B8E-9DA5-5F8C89100558}" type="pres">
      <dgm:prSet presAssocID="{73838B0C-E7B9-43E3-B9EC-E4DCE416A871}" presName="vert1" presStyleCnt="0"/>
      <dgm:spPr/>
    </dgm:pt>
    <dgm:pt modelId="{DDA3B80E-07CE-48A3-90EA-EF0E15EA8608}" type="pres">
      <dgm:prSet presAssocID="{493C1B83-2C99-48CC-B394-44AC6E79C1C7}" presName="thickLine" presStyleLbl="alignNode1" presStyleIdx="2" presStyleCnt="4"/>
      <dgm:spPr/>
    </dgm:pt>
    <dgm:pt modelId="{D2FAE484-94C3-4E85-85AD-9C205745FC1B}" type="pres">
      <dgm:prSet presAssocID="{493C1B83-2C99-48CC-B394-44AC6E79C1C7}" presName="horz1" presStyleCnt="0"/>
      <dgm:spPr/>
    </dgm:pt>
    <dgm:pt modelId="{8E9781E0-2BC4-48B0-85CF-0567E1559B53}" type="pres">
      <dgm:prSet presAssocID="{493C1B83-2C99-48CC-B394-44AC6E79C1C7}" presName="tx1" presStyleLbl="revTx" presStyleIdx="2" presStyleCnt="4"/>
      <dgm:spPr/>
    </dgm:pt>
    <dgm:pt modelId="{8D0227BB-C8D8-41DE-9758-A0024BA2C556}" type="pres">
      <dgm:prSet presAssocID="{493C1B83-2C99-48CC-B394-44AC6E79C1C7}" presName="vert1" presStyleCnt="0"/>
      <dgm:spPr/>
    </dgm:pt>
    <dgm:pt modelId="{AF2EDB0F-D5FF-490E-AA04-02665E352882}" type="pres">
      <dgm:prSet presAssocID="{E69B9336-B096-4615-8313-2061C1CC5DA6}" presName="thickLine" presStyleLbl="alignNode1" presStyleIdx="3" presStyleCnt="4"/>
      <dgm:spPr/>
    </dgm:pt>
    <dgm:pt modelId="{C2D2B6F0-7693-4E85-8842-AC797A61B293}" type="pres">
      <dgm:prSet presAssocID="{E69B9336-B096-4615-8313-2061C1CC5DA6}" presName="horz1" presStyleCnt="0"/>
      <dgm:spPr/>
    </dgm:pt>
    <dgm:pt modelId="{CFA0E49A-6949-4736-98F8-CECF2B42C9F9}" type="pres">
      <dgm:prSet presAssocID="{E69B9336-B096-4615-8313-2061C1CC5DA6}" presName="tx1" presStyleLbl="revTx" presStyleIdx="3" presStyleCnt="4"/>
      <dgm:spPr/>
    </dgm:pt>
    <dgm:pt modelId="{2BF0CA27-3D15-473B-9837-332FFDC559F2}" type="pres">
      <dgm:prSet presAssocID="{E69B9336-B096-4615-8313-2061C1CC5DA6}" presName="vert1" presStyleCnt="0"/>
      <dgm:spPr/>
    </dgm:pt>
  </dgm:ptLst>
  <dgm:cxnLst>
    <dgm:cxn modelId="{6F81C112-5849-48F0-B289-7F93C435E703}" type="presOf" srcId="{E69B9336-B096-4615-8313-2061C1CC5DA6}" destId="{CFA0E49A-6949-4736-98F8-CECF2B42C9F9}" srcOrd="0" destOrd="0" presId="urn:microsoft.com/office/officeart/2008/layout/LinedList"/>
    <dgm:cxn modelId="{18F18613-D36A-4D1B-8AD4-DFC2B44EA8E7}" type="presOf" srcId="{73838B0C-E7B9-43E3-B9EC-E4DCE416A871}" destId="{517F4A62-A69E-4815-952C-615B9D07B819}" srcOrd="0" destOrd="0" presId="urn:microsoft.com/office/officeart/2008/layout/LinedList"/>
    <dgm:cxn modelId="{7719301F-99BD-4744-880D-1FDB3D238637}" srcId="{E8EA6F5C-BAE4-47A0-9588-32698BD55DCE}" destId="{73838B0C-E7B9-43E3-B9EC-E4DCE416A871}" srcOrd="1" destOrd="0" parTransId="{D0F9E389-A838-41A5-A342-38DFCBD2F315}" sibTransId="{0AB96F99-8CB3-44E8-B3D5-FF3CDE4888B6}"/>
    <dgm:cxn modelId="{F036453A-3D51-4057-BABE-7FC56A2E7558}" type="presOf" srcId="{E8EA6F5C-BAE4-47A0-9588-32698BD55DCE}" destId="{C2C55225-BC9C-4EA0-AD5F-212DF320E386}" srcOrd="0" destOrd="0" presId="urn:microsoft.com/office/officeart/2008/layout/LinedList"/>
    <dgm:cxn modelId="{3522D571-4B37-42C4-9142-FEB5454BEF37}" type="presOf" srcId="{83B9DAA2-3886-4171-AFF9-DC8B6CB4239A}" destId="{84E0E8A4-C84A-4EE3-B7D9-25E4AD3D08FC}" srcOrd="0" destOrd="0" presId="urn:microsoft.com/office/officeart/2008/layout/LinedList"/>
    <dgm:cxn modelId="{1C3AB374-528B-4DAA-B795-9359F89AB2B9}" srcId="{E8EA6F5C-BAE4-47A0-9588-32698BD55DCE}" destId="{83B9DAA2-3886-4171-AFF9-DC8B6CB4239A}" srcOrd="0" destOrd="0" parTransId="{28D2639F-9074-4F1B-A9F7-988FBE7EF8EC}" sibTransId="{D85E6D23-903B-4173-BC0C-4A2ED880DCED}"/>
    <dgm:cxn modelId="{9825539D-776D-4EB4-8AF9-EBBF69B4C600}" srcId="{E8EA6F5C-BAE4-47A0-9588-32698BD55DCE}" destId="{E69B9336-B096-4615-8313-2061C1CC5DA6}" srcOrd="3" destOrd="0" parTransId="{19115277-E10B-40D0-A787-F87400B09F62}" sibTransId="{BE5260DC-FB7B-4728-8250-A9AB850C3419}"/>
    <dgm:cxn modelId="{4B385A9F-BD0B-473B-9832-4683AC605A9B}" type="presOf" srcId="{493C1B83-2C99-48CC-B394-44AC6E79C1C7}" destId="{8E9781E0-2BC4-48B0-85CF-0567E1559B53}" srcOrd="0" destOrd="0" presId="urn:microsoft.com/office/officeart/2008/layout/LinedList"/>
    <dgm:cxn modelId="{D0CB73A5-B148-428C-A506-5DC57249DD5A}" srcId="{E8EA6F5C-BAE4-47A0-9588-32698BD55DCE}" destId="{493C1B83-2C99-48CC-B394-44AC6E79C1C7}" srcOrd="2" destOrd="0" parTransId="{4EB9CA57-797F-43E7-8DF0-1227EF1010D1}" sibTransId="{232F7F98-72EC-4C99-89EA-3F988233EFC3}"/>
    <dgm:cxn modelId="{388DB6D2-87D6-4AFB-8518-56366D99CA61}" type="presParOf" srcId="{C2C55225-BC9C-4EA0-AD5F-212DF320E386}" destId="{A170A45D-339F-4167-907E-64F289FCFC1E}" srcOrd="0" destOrd="0" presId="urn:microsoft.com/office/officeart/2008/layout/LinedList"/>
    <dgm:cxn modelId="{843C8119-93B6-4733-9B58-ED628A9B29AF}" type="presParOf" srcId="{C2C55225-BC9C-4EA0-AD5F-212DF320E386}" destId="{E90A3C99-8788-4841-AD44-099625E3EDD6}" srcOrd="1" destOrd="0" presId="urn:microsoft.com/office/officeart/2008/layout/LinedList"/>
    <dgm:cxn modelId="{F2C691EB-E7F3-4E57-A184-93B3389FB30B}" type="presParOf" srcId="{E90A3C99-8788-4841-AD44-099625E3EDD6}" destId="{84E0E8A4-C84A-4EE3-B7D9-25E4AD3D08FC}" srcOrd="0" destOrd="0" presId="urn:microsoft.com/office/officeart/2008/layout/LinedList"/>
    <dgm:cxn modelId="{CF746219-ED1E-4855-9E10-33C7D7D821B1}" type="presParOf" srcId="{E90A3C99-8788-4841-AD44-099625E3EDD6}" destId="{D379F14B-52F9-456E-9B94-2D940C97759E}" srcOrd="1" destOrd="0" presId="urn:microsoft.com/office/officeart/2008/layout/LinedList"/>
    <dgm:cxn modelId="{42CB379A-2F66-437D-B68E-061EAE13B973}" type="presParOf" srcId="{C2C55225-BC9C-4EA0-AD5F-212DF320E386}" destId="{E85C8C0F-11B2-41FC-9B98-24EC48EBE733}" srcOrd="2" destOrd="0" presId="urn:microsoft.com/office/officeart/2008/layout/LinedList"/>
    <dgm:cxn modelId="{822C28DD-3A58-41E5-BB61-E9FF1B357EBE}" type="presParOf" srcId="{C2C55225-BC9C-4EA0-AD5F-212DF320E386}" destId="{F82AD84B-D1CF-425C-A6DE-6AF939889440}" srcOrd="3" destOrd="0" presId="urn:microsoft.com/office/officeart/2008/layout/LinedList"/>
    <dgm:cxn modelId="{B21DA14D-C108-4F09-9900-D911410423E6}" type="presParOf" srcId="{F82AD84B-D1CF-425C-A6DE-6AF939889440}" destId="{517F4A62-A69E-4815-952C-615B9D07B819}" srcOrd="0" destOrd="0" presId="urn:microsoft.com/office/officeart/2008/layout/LinedList"/>
    <dgm:cxn modelId="{2F8AB0C8-B664-4F82-80A6-C186E317E1F8}" type="presParOf" srcId="{F82AD84B-D1CF-425C-A6DE-6AF939889440}" destId="{1BCF078A-F405-4B8E-9DA5-5F8C89100558}" srcOrd="1" destOrd="0" presId="urn:microsoft.com/office/officeart/2008/layout/LinedList"/>
    <dgm:cxn modelId="{E080126C-273F-4DA9-A821-30FCDC0F1D72}" type="presParOf" srcId="{C2C55225-BC9C-4EA0-AD5F-212DF320E386}" destId="{DDA3B80E-07CE-48A3-90EA-EF0E15EA8608}" srcOrd="4" destOrd="0" presId="urn:microsoft.com/office/officeart/2008/layout/LinedList"/>
    <dgm:cxn modelId="{2C5D2C30-DFFD-462F-A768-32461CAABB0F}" type="presParOf" srcId="{C2C55225-BC9C-4EA0-AD5F-212DF320E386}" destId="{D2FAE484-94C3-4E85-85AD-9C205745FC1B}" srcOrd="5" destOrd="0" presId="urn:microsoft.com/office/officeart/2008/layout/LinedList"/>
    <dgm:cxn modelId="{E4C92D58-6136-40B1-9ADE-A7E316ACB838}" type="presParOf" srcId="{D2FAE484-94C3-4E85-85AD-9C205745FC1B}" destId="{8E9781E0-2BC4-48B0-85CF-0567E1559B53}" srcOrd="0" destOrd="0" presId="urn:microsoft.com/office/officeart/2008/layout/LinedList"/>
    <dgm:cxn modelId="{04F4A4DC-E6C3-4FA7-BB3A-0673F4D50862}" type="presParOf" srcId="{D2FAE484-94C3-4E85-85AD-9C205745FC1B}" destId="{8D0227BB-C8D8-41DE-9758-A0024BA2C556}" srcOrd="1" destOrd="0" presId="urn:microsoft.com/office/officeart/2008/layout/LinedList"/>
    <dgm:cxn modelId="{2D7302F6-D53F-4BC2-A5CF-89A393B6B075}" type="presParOf" srcId="{C2C55225-BC9C-4EA0-AD5F-212DF320E386}" destId="{AF2EDB0F-D5FF-490E-AA04-02665E352882}" srcOrd="6" destOrd="0" presId="urn:microsoft.com/office/officeart/2008/layout/LinedList"/>
    <dgm:cxn modelId="{9FF12B22-87BB-46CC-88A9-854EB70570DE}" type="presParOf" srcId="{C2C55225-BC9C-4EA0-AD5F-212DF320E386}" destId="{C2D2B6F0-7693-4E85-8842-AC797A61B293}" srcOrd="7" destOrd="0" presId="urn:microsoft.com/office/officeart/2008/layout/LinedList"/>
    <dgm:cxn modelId="{B8ACCEE4-4EEB-45FA-A0CC-D3231B50595B}" type="presParOf" srcId="{C2D2B6F0-7693-4E85-8842-AC797A61B293}" destId="{CFA0E49A-6949-4736-98F8-CECF2B42C9F9}" srcOrd="0" destOrd="0" presId="urn:microsoft.com/office/officeart/2008/layout/LinedList"/>
    <dgm:cxn modelId="{25189B70-9936-4A61-B055-E306C89C9BE3}" type="presParOf" srcId="{C2D2B6F0-7693-4E85-8842-AC797A61B293}" destId="{2BF0CA27-3D15-473B-9837-332FFDC559F2}"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8A64EB-504A-4E68-8791-CA49C36B25BB}"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6948602F-D7A7-4C28-B563-9D5F50FD4596}">
      <dgm:prSet/>
      <dgm:spPr/>
      <dgm:t>
        <a:bodyPr/>
        <a:lstStyle/>
        <a:p>
          <a:r>
            <a:rPr lang="en-US" b="0" i="0" baseline="0" dirty="0"/>
            <a:t>Language Detection using </a:t>
          </a:r>
          <a:r>
            <a:rPr lang="en-US" b="0" i="0" baseline="0" dirty="0" err="1"/>
            <a:t>langdetect</a:t>
          </a:r>
          <a:endParaRPr lang="en-US" dirty="0"/>
        </a:p>
      </dgm:t>
    </dgm:pt>
    <dgm:pt modelId="{2AD528A8-6448-42D2-BFFF-777F1545DCCF}" type="parTrans" cxnId="{FDC4CE78-2B61-4208-B40A-E0596033385B}">
      <dgm:prSet/>
      <dgm:spPr/>
      <dgm:t>
        <a:bodyPr/>
        <a:lstStyle/>
        <a:p>
          <a:endParaRPr lang="en-US"/>
        </a:p>
      </dgm:t>
    </dgm:pt>
    <dgm:pt modelId="{1E03168F-B590-4C34-9836-6E8D2F063884}" type="sibTrans" cxnId="{FDC4CE78-2B61-4208-B40A-E0596033385B}">
      <dgm:prSet/>
      <dgm:spPr/>
      <dgm:t>
        <a:bodyPr/>
        <a:lstStyle/>
        <a:p>
          <a:endParaRPr lang="en-US"/>
        </a:p>
      </dgm:t>
    </dgm:pt>
    <dgm:pt modelId="{A0D0649F-D422-4954-AAF7-49FEB995C6AF}">
      <dgm:prSet/>
      <dgm:spPr/>
      <dgm:t>
        <a:bodyPr/>
        <a:lstStyle/>
        <a:p>
          <a:r>
            <a:rPr lang="en-US" b="0" i="0" baseline="0" dirty="0"/>
            <a:t>Topic Modeling: </a:t>
          </a:r>
          <a:r>
            <a:rPr lang="en-US" b="0" i="0" baseline="0" dirty="0" err="1"/>
            <a:t>SentenceTransformer</a:t>
          </a:r>
          <a:r>
            <a:rPr lang="en-US" b="0" i="0" baseline="0" dirty="0"/>
            <a:t>, </a:t>
          </a:r>
          <a:endParaRPr lang="en-US" dirty="0"/>
        </a:p>
      </dgm:t>
    </dgm:pt>
    <dgm:pt modelId="{65000A99-37B6-4477-8E9B-6D3129EFC956}" type="parTrans" cxnId="{0800565A-EAEB-48C6-A157-865BDAE9768D}">
      <dgm:prSet/>
      <dgm:spPr/>
      <dgm:t>
        <a:bodyPr/>
        <a:lstStyle/>
        <a:p>
          <a:endParaRPr lang="en-US"/>
        </a:p>
      </dgm:t>
    </dgm:pt>
    <dgm:pt modelId="{23BB877D-A73C-49CF-ACD4-27F646D24317}" type="sibTrans" cxnId="{0800565A-EAEB-48C6-A157-865BDAE9768D}">
      <dgm:prSet/>
      <dgm:spPr/>
      <dgm:t>
        <a:bodyPr/>
        <a:lstStyle/>
        <a:p>
          <a:endParaRPr lang="en-US"/>
        </a:p>
      </dgm:t>
    </dgm:pt>
    <dgm:pt modelId="{0F0EA070-6752-437F-9C6C-AA4BFA08EAD0}">
      <dgm:prSet/>
      <dgm:spPr/>
      <dgm:t>
        <a:bodyPr/>
        <a:lstStyle/>
        <a:p>
          <a:r>
            <a:rPr lang="en-US" b="0" i="0" baseline="0"/>
            <a:t>UMAP, HDBSCAN</a:t>
          </a:r>
          <a:endParaRPr lang="en-US"/>
        </a:p>
      </dgm:t>
    </dgm:pt>
    <dgm:pt modelId="{312573BC-1840-4A5B-90B3-62AA0E7FA9FB}" type="parTrans" cxnId="{7A9E3223-5714-4282-806F-48CE6229DC51}">
      <dgm:prSet/>
      <dgm:spPr/>
      <dgm:t>
        <a:bodyPr/>
        <a:lstStyle/>
        <a:p>
          <a:endParaRPr lang="en-US"/>
        </a:p>
      </dgm:t>
    </dgm:pt>
    <dgm:pt modelId="{DFF11461-056C-40FA-8EE8-447BDDF09DEA}" type="sibTrans" cxnId="{7A9E3223-5714-4282-806F-48CE6229DC51}">
      <dgm:prSet/>
      <dgm:spPr/>
      <dgm:t>
        <a:bodyPr/>
        <a:lstStyle/>
        <a:p>
          <a:endParaRPr lang="en-US"/>
        </a:p>
      </dgm:t>
    </dgm:pt>
    <dgm:pt modelId="{D94BAC76-A431-4727-BA37-166C76B32BB0}">
      <dgm:prSet/>
      <dgm:spPr/>
      <dgm:t>
        <a:bodyPr/>
        <a:lstStyle/>
        <a:p>
          <a:r>
            <a:rPr lang="en-US" b="0" i="0" baseline="0" dirty="0"/>
            <a:t>Vectorization</a:t>
          </a:r>
          <a:endParaRPr lang="en-US" dirty="0"/>
        </a:p>
      </dgm:t>
    </dgm:pt>
    <dgm:pt modelId="{4A1FE229-C978-4230-823A-C2C89FC3B831}" type="parTrans" cxnId="{74F28D78-FC73-4700-88E9-C99461A7BD68}">
      <dgm:prSet/>
      <dgm:spPr/>
      <dgm:t>
        <a:bodyPr/>
        <a:lstStyle/>
        <a:p>
          <a:endParaRPr lang="en-US"/>
        </a:p>
      </dgm:t>
    </dgm:pt>
    <dgm:pt modelId="{2A1586B4-4B2D-404C-9F0A-ADE4461A40F4}" type="sibTrans" cxnId="{74F28D78-FC73-4700-88E9-C99461A7BD68}">
      <dgm:prSet/>
      <dgm:spPr/>
      <dgm:t>
        <a:bodyPr/>
        <a:lstStyle/>
        <a:p>
          <a:endParaRPr lang="en-US"/>
        </a:p>
      </dgm:t>
    </dgm:pt>
    <dgm:pt modelId="{DB1A0A5C-F71A-4B14-94C8-A13911F81FAE}" type="pres">
      <dgm:prSet presAssocID="{B18A64EB-504A-4E68-8791-CA49C36B25BB}" presName="linear" presStyleCnt="0">
        <dgm:presLayoutVars>
          <dgm:dir/>
          <dgm:animLvl val="lvl"/>
          <dgm:resizeHandles val="exact"/>
        </dgm:presLayoutVars>
      </dgm:prSet>
      <dgm:spPr/>
    </dgm:pt>
    <dgm:pt modelId="{A3237949-559E-435B-B305-873FE45F87FE}" type="pres">
      <dgm:prSet presAssocID="{6948602F-D7A7-4C28-B563-9D5F50FD4596}" presName="parentLin" presStyleCnt="0"/>
      <dgm:spPr/>
    </dgm:pt>
    <dgm:pt modelId="{F8428531-9238-4CA1-B1EF-3023D5312A61}" type="pres">
      <dgm:prSet presAssocID="{6948602F-D7A7-4C28-B563-9D5F50FD4596}" presName="parentLeftMargin" presStyleLbl="node1" presStyleIdx="0" presStyleCnt="4"/>
      <dgm:spPr/>
    </dgm:pt>
    <dgm:pt modelId="{F43D521D-B97F-4326-A8FD-05FFB77376B3}" type="pres">
      <dgm:prSet presAssocID="{6948602F-D7A7-4C28-B563-9D5F50FD4596}" presName="parentText" presStyleLbl="node1" presStyleIdx="0" presStyleCnt="4">
        <dgm:presLayoutVars>
          <dgm:chMax val="0"/>
          <dgm:bulletEnabled val="1"/>
        </dgm:presLayoutVars>
      </dgm:prSet>
      <dgm:spPr/>
    </dgm:pt>
    <dgm:pt modelId="{B7CA219B-0544-40B7-A9B8-76B8168E0C6B}" type="pres">
      <dgm:prSet presAssocID="{6948602F-D7A7-4C28-B563-9D5F50FD4596}" presName="negativeSpace" presStyleCnt="0"/>
      <dgm:spPr/>
    </dgm:pt>
    <dgm:pt modelId="{1D90C2E4-FE33-4869-B942-AF84D3BD0720}" type="pres">
      <dgm:prSet presAssocID="{6948602F-D7A7-4C28-B563-9D5F50FD4596}" presName="childText" presStyleLbl="conFgAcc1" presStyleIdx="0" presStyleCnt="4">
        <dgm:presLayoutVars>
          <dgm:bulletEnabled val="1"/>
        </dgm:presLayoutVars>
      </dgm:prSet>
      <dgm:spPr/>
    </dgm:pt>
    <dgm:pt modelId="{A476B22E-2F5C-41FE-B9F0-FB30BA1D139B}" type="pres">
      <dgm:prSet presAssocID="{1E03168F-B590-4C34-9836-6E8D2F063884}" presName="spaceBetweenRectangles" presStyleCnt="0"/>
      <dgm:spPr/>
    </dgm:pt>
    <dgm:pt modelId="{93CBF044-884D-4057-BF9A-410F3E341442}" type="pres">
      <dgm:prSet presAssocID="{A0D0649F-D422-4954-AAF7-49FEB995C6AF}" presName="parentLin" presStyleCnt="0"/>
      <dgm:spPr/>
    </dgm:pt>
    <dgm:pt modelId="{17C0FFB4-8648-4D1C-BC60-2B4D14C445B3}" type="pres">
      <dgm:prSet presAssocID="{A0D0649F-D422-4954-AAF7-49FEB995C6AF}" presName="parentLeftMargin" presStyleLbl="node1" presStyleIdx="0" presStyleCnt="4"/>
      <dgm:spPr/>
    </dgm:pt>
    <dgm:pt modelId="{F6FFF8AF-EC38-4105-AF16-B07379E97698}" type="pres">
      <dgm:prSet presAssocID="{A0D0649F-D422-4954-AAF7-49FEB995C6AF}" presName="parentText" presStyleLbl="node1" presStyleIdx="1" presStyleCnt="4">
        <dgm:presLayoutVars>
          <dgm:chMax val="0"/>
          <dgm:bulletEnabled val="1"/>
        </dgm:presLayoutVars>
      </dgm:prSet>
      <dgm:spPr/>
    </dgm:pt>
    <dgm:pt modelId="{2DD122DD-CC27-4069-9B65-26386AE4CB15}" type="pres">
      <dgm:prSet presAssocID="{A0D0649F-D422-4954-AAF7-49FEB995C6AF}" presName="negativeSpace" presStyleCnt="0"/>
      <dgm:spPr/>
    </dgm:pt>
    <dgm:pt modelId="{E276EB39-8EA9-4B1D-88BC-79781BB9F3E6}" type="pres">
      <dgm:prSet presAssocID="{A0D0649F-D422-4954-AAF7-49FEB995C6AF}" presName="childText" presStyleLbl="conFgAcc1" presStyleIdx="1" presStyleCnt="4">
        <dgm:presLayoutVars>
          <dgm:bulletEnabled val="1"/>
        </dgm:presLayoutVars>
      </dgm:prSet>
      <dgm:spPr/>
    </dgm:pt>
    <dgm:pt modelId="{49E79D40-0DE1-42F2-8F3E-CE0483065412}" type="pres">
      <dgm:prSet presAssocID="{23BB877D-A73C-49CF-ACD4-27F646D24317}" presName="spaceBetweenRectangles" presStyleCnt="0"/>
      <dgm:spPr/>
    </dgm:pt>
    <dgm:pt modelId="{EE0DC213-9632-42FE-B8ED-5836241F6D5E}" type="pres">
      <dgm:prSet presAssocID="{0F0EA070-6752-437F-9C6C-AA4BFA08EAD0}" presName="parentLin" presStyleCnt="0"/>
      <dgm:spPr/>
    </dgm:pt>
    <dgm:pt modelId="{77F2DE60-C192-4730-B2DA-5D7FCC606334}" type="pres">
      <dgm:prSet presAssocID="{0F0EA070-6752-437F-9C6C-AA4BFA08EAD0}" presName="parentLeftMargin" presStyleLbl="node1" presStyleIdx="1" presStyleCnt="4"/>
      <dgm:spPr/>
    </dgm:pt>
    <dgm:pt modelId="{97391C67-A24D-4537-8A45-FC486CEA826E}" type="pres">
      <dgm:prSet presAssocID="{0F0EA070-6752-437F-9C6C-AA4BFA08EAD0}" presName="parentText" presStyleLbl="node1" presStyleIdx="2" presStyleCnt="4">
        <dgm:presLayoutVars>
          <dgm:chMax val="0"/>
          <dgm:bulletEnabled val="1"/>
        </dgm:presLayoutVars>
      </dgm:prSet>
      <dgm:spPr/>
    </dgm:pt>
    <dgm:pt modelId="{3768BFCD-7AB7-4F3F-AE10-FDEA8CE118F6}" type="pres">
      <dgm:prSet presAssocID="{0F0EA070-6752-437F-9C6C-AA4BFA08EAD0}" presName="negativeSpace" presStyleCnt="0"/>
      <dgm:spPr/>
    </dgm:pt>
    <dgm:pt modelId="{6D6C2A15-A740-421F-B9FE-462D6BD1D791}" type="pres">
      <dgm:prSet presAssocID="{0F0EA070-6752-437F-9C6C-AA4BFA08EAD0}" presName="childText" presStyleLbl="conFgAcc1" presStyleIdx="2" presStyleCnt="4">
        <dgm:presLayoutVars>
          <dgm:bulletEnabled val="1"/>
        </dgm:presLayoutVars>
      </dgm:prSet>
      <dgm:spPr/>
    </dgm:pt>
    <dgm:pt modelId="{D09A51BA-E1EF-4050-82B1-C6270D08F030}" type="pres">
      <dgm:prSet presAssocID="{DFF11461-056C-40FA-8EE8-447BDDF09DEA}" presName="spaceBetweenRectangles" presStyleCnt="0"/>
      <dgm:spPr/>
    </dgm:pt>
    <dgm:pt modelId="{92DF2429-D144-42A1-B32A-BA208422BACF}" type="pres">
      <dgm:prSet presAssocID="{D94BAC76-A431-4727-BA37-166C76B32BB0}" presName="parentLin" presStyleCnt="0"/>
      <dgm:spPr/>
    </dgm:pt>
    <dgm:pt modelId="{C2C2E343-A384-4C0D-9F65-9E26F45F360D}" type="pres">
      <dgm:prSet presAssocID="{D94BAC76-A431-4727-BA37-166C76B32BB0}" presName="parentLeftMargin" presStyleLbl="node1" presStyleIdx="2" presStyleCnt="4"/>
      <dgm:spPr/>
    </dgm:pt>
    <dgm:pt modelId="{6B3FC389-9EE5-4D50-B05F-8AC933A46F8A}" type="pres">
      <dgm:prSet presAssocID="{D94BAC76-A431-4727-BA37-166C76B32BB0}" presName="parentText" presStyleLbl="node1" presStyleIdx="3" presStyleCnt="4">
        <dgm:presLayoutVars>
          <dgm:chMax val="0"/>
          <dgm:bulletEnabled val="1"/>
        </dgm:presLayoutVars>
      </dgm:prSet>
      <dgm:spPr/>
    </dgm:pt>
    <dgm:pt modelId="{47909D97-23C4-4044-9082-9CCD1E6F067F}" type="pres">
      <dgm:prSet presAssocID="{D94BAC76-A431-4727-BA37-166C76B32BB0}" presName="negativeSpace" presStyleCnt="0"/>
      <dgm:spPr/>
    </dgm:pt>
    <dgm:pt modelId="{AE8492B7-21EE-4E03-98FD-F9FB4F257012}" type="pres">
      <dgm:prSet presAssocID="{D94BAC76-A431-4727-BA37-166C76B32BB0}" presName="childText" presStyleLbl="conFgAcc1" presStyleIdx="3" presStyleCnt="4">
        <dgm:presLayoutVars>
          <dgm:bulletEnabled val="1"/>
        </dgm:presLayoutVars>
      </dgm:prSet>
      <dgm:spPr/>
    </dgm:pt>
  </dgm:ptLst>
  <dgm:cxnLst>
    <dgm:cxn modelId="{F59CD915-3DF7-42D3-A9E0-3187E4B0A078}" type="presOf" srcId="{D94BAC76-A431-4727-BA37-166C76B32BB0}" destId="{C2C2E343-A384-4C0D-9F65-9E26F45F360D}" srcOrd="0" destOrd="0" presId="urn:microsoft.com/office/officeart/2005/8/layout/list1"/>
    <dgm:cxn modelId="{3A0A171E-2453-4574-BCA7-54023C0D4A83}" type="presOf" srcId="{0F0EA070-6752-437F-9C6C-AA4BFA08EAD0}" destId="{77F2DE60-C192-4730-B2DA-5D7FCC606334}" srcOrd="0" destOrd="0" presId="urn:microsoft.com/office/officeart/2005/8/layout/list1"/>
    <dgm:cxn modelId="{7A9E3223-5714-4282-806F-48CE6229DC51}" srcId="{B18A64EB-504A-4E68-8791-CA49C36B25BB}" destId="{0F0EA070-6752-437F-9C6C-AA4BFA08EAD0}" srcOrd="2" destOrd="0" parTransId="{312573BC-1840-4A5B-90B3-62AA0E7FA9FB}" sibTransId="{DFF11461-056C-40FA-8EE8-447BDDF09DEA}"/>
    <dgm:cxn modelId="{74F28D78-FC73-4700-88E9-C99461A7BD68}" srcId="{B18A64EB-504A-4E68-8791-CA49C36B25BB}" destId="{D94BAC76-A431-4727-BA37-166C76B32BB0}" srcOrd="3" destOrd="0" parTransId="{4A1FE229-C978-4230-823A-C2C89FC3B831}" sibTransId="{2A1586B4-4B2D-404C-9F0A-ADE4461A40F4}"/>
    <dgm:cxn modelId="{FDC4CE78-2B61-4208-B40A-E0596033385B}" srcId="{B18A64EB-504A-4E68-8791-CA49C36B25BB}" destId="{6948602F-D7A7-4C28-B563-9D5F50FD4596}" srcOrd="0" destOrd="0" parTransId="{2AD528A8-6448-42D2-BFFF-777F1545DCCF}" sibTransId="{1E03168F-B590-4C34-9836-6E8D2F063884}"/>
    <dgm:cxn modelId="{0800565A-EAEB-48C6-A157-865BDAE9768D}" srcId="{B18A64EB-504A-4E68-8791-CA49C36B25BB}" destId="{A0D0649F-D422-4954-AAF7-49FEB995C6AF}" srcOrd="1" destOrd="0" parTransId="{65000A99-37B6-4477-8E9B-6D3129EFC956}" sibTransId="{23BB877D-A73C-49CF-ACD4-27F646D24317}"/>
    <dgm:cxn modelId="{08DB8496-D946-4FA9-8168-6FC77654ECD2}" type="presOf" srcId="{0F0EA070-6752-437F-9C6C-AA4BFA08EAD0}" destId="{97391C67-A24D-4537-8A45-FC486CEA826E}" srcOrd="1" destOrd="0" presId="urn:microsoft.com/office/officeart/2005/8/layout/list1"/>
    <dgm:cxn modelId="{365956AD-7948-4E21-B662-311B72A14F86}" type="presOf" srcId="{6948602F-D7A7-4C28-B563-9D5F50FD4596}" destId="{F8428531-9238-4CA1-B1EF-3023D5312A61}" srcOrd="0" destOrd="0" presId="urn:microsoft.com/office/officeart/2005/8/layout/list1"/>
    <dgm:cxn modelId="{DDE3F0C1-5D96-4B2C-9FD8-36C548B6B2E9}" type="presOf" srcId="{A0D0649F-D422-4954-AAF7-49FEB995C6AF}" destId="{F6FFF8AF-EC38-4105-AF16-B07379E97698}" srcOrd="1" destOrd="0" presId="urn:microsoft.com/office/officeart/2005/8/layout/list1"/>
    <dgm:cxn modelId="{0079CCC3-FD0B-445D-B1EC-B251F6953A50}" type="presOf" srcId="{A0D0649F-D422-4954-AAF7-49FEB995C6AF}" destId="{17C0FFB4-8648-4D1C-BC60-2B4D14C445B3}" srcOrd="0" destOrd="0" presId="urn:microsoft.com/office/officeart/2005/8/layout/list1"/>
    <dgm:cxn modelId="{D70777C8-DF15-4CB2-B008-188171EBC49C}" type="presOf" srcId="{B18A64EB-504A-4E68-8791-CA49C36B25BB}" destId="{DB1A0A5C-F71A-4B14-94C8-A13911F81FAE}" srcOrd="0" destOrd="0" presId="urn:microsoft.com/office/officeart/2005/8/layout/list1"/>
    <dgm:cxn modelId="{13A4ABD4-99B4-4A3C-8FAA-E02D644B8ABB}" type="presOf" srcId="{D94BAC76-A431-4727-BA37-166C76B32BB0}" destId="{6B3FC389-9EE5-4D50-B05F-8AC933A46F8A}" srcOrd="1" destOrd="0" presId="urn:microsoft.com/office/officeart/2005/8/layout/list1"/>
    <dgm:cxn modelId="{4AAD27E4-84D9-498B-AFA9-7BA2266F7176}" type="presOf" srcId="{6948602F-D7A7-4C28-B563-9D5F50FD4596}" destId="{F43D521D-B97F-4326-A8FD-05FFB77376B3}" srcOrd="1" destOrd="0" presId="urn:microsoft.com/office/officeart/2005/8/layout/list1"/>
    <dgm:cxn modelId="{6DB158A6-8837-4273-B85A-CD0F301EB4AF}" type="presParOf" srcId="{DB1A0A5C-F71A-4B14-94C8-A13911F81FAE}" destId="{A3237949-559E-435B-B305-873FE45F87FE}" srcOrd="0" destOrd="0" presId="urn:microsoft.com/office/officeart/2005/8/layout/list1"/>
    <dgm:cxn modelId="{853571DD-181C-4E9B-9F61-6E81DDAAD72D}" type="presParOf" srcId="{A3237949-559E-435B-B305-873FE45F87FE}" destId="{F8428531-9238-4CA1-B1EF-3023D5312A61}" srcOrd="0" destOrd="0" presId="urn:microsoft.com/office/officeart/2005/8/layout/list1"/>
    <dgm:cxn modelId="{331D3050-9BF3-4D8C-8AE3-720DA9EA82CE}" type="presParOf" srcId="{A3237949-559E-435B-B305-873FE45F87FE}" destId="{F43D521D-B97F-4326-A8FD-05FFB77376B3}" srcOrd="1" destOrd="0" presId="urn:microsoft.com/office/officeart/2005/8/layout/list1"/>
    <dgm:cxn modelId="{8AB98080-B1D0-45BF-92B0-D7273B8BF76C}" type="presParOf" srcId="{DB1A0A5C-F71A-4B14-94C8-A13911F81FAE}" destId="{B7CA219B-0544-40B7-A9B8-76B8168E0C6B}" srcOrd="1" destOrd="0" presId="urn:microsoft.com/office/officeart/2005/8/layout/list1"/>
    <dgm:cxn modelId="{C8C4B3EC-934B-43E7-BDF9-2737A83A55EF}" type="presParOf" srcId="{DB1A0A5C-F71A-4B14-94C8-A13911F81FAE}" destId="{1D90C2E4-FE33-4869-B942-AF84D3BD0720}" srcOrd="2" destOrd="0" presId="urn:microsoft.com/office/officeart/2005/8/layout/list1"/>
    <dgm:cxn modelId="{28454D6D-19AE-4E71-A45F-5C1EA77B1F6A}" type="presParOf" srcId="{DB1A0A5C-F71A-4B14-94C8-A13911F81FAE}" destId="{A476B22E-2F5C-41FE-B9F0-FB30BA1D139B}" srcOrd="3" destOrd="0" presId="urn:microsoft.com/office/officeart/2005/8/layout/list1"/>
    <dgm:cxn modelId="{21AD8E84-6108-47D9-87D5-6567442AF307}" type="presParOf" srcId="{DB1A0A5C-F71A-4B14-94C8-A13911F81FAE}" destId="{93CBF044-884D-4057-BF9A-410F3E341442}" srcOrd="4" destOrd="0" presId="urn:microsoft.com/office/officeart/2005/8/layout/list1"/>
    <dgm:cxn modelId="{12968712-F6E4-4484-9654-9B3B5A4F4831}" type="presParOf" srcId="{93CBF044-884D-4057-BF9A-410F3E341442}" destId="{17C0FFB4-8648-4D1C-BC60-2B4D14C445B3}" srcOrd="0" destOrd="0" presId="urn:microsoft.com/office/officeart/2005/8/layout/list1"/>
    <dgm:cxn modelId="{A0A762A3-704D-4A5B-912E-D11E2373EB92}" type="presParOf" srcId="{93CBF044-884D-4057-BF9A-410F3E341442}" destId="{F6FFF8AF-EC38-4105-AF16-B07379E97698}" srcOrd="1" destOrd="0" presId="urn:microsoft.com/office/officeart/2005/8/layout/list1"/>
    <dgm:cxn modelId="{FA5F13A1-DA31-40B8-9938-EB88F47128CA}" type="presParOf" srcId="{DB1A0A5C-F71A-4B14-94C8-A13911F81FAE}" destId="{2DD122DD-CC27-4069-9B65-26386AE4CB15}" srcOrd="5" destOrd="0" presId="urn:microsoft.com/office/officeart/2005/8/layout/list1"/>
    <dgm:cxn modelId="{8498CA0E-FAB5-4779-B562-592506313124}" type="presParOf" srcId="{DB1A0A5C-F71A-4B14-94C8-A13911F81FAE}" destId="{E276EB39-8EA9-4B1D-88BC-79781BB9F3E6}" srcOrd="6" destOrd="0" presId="urn:microsoft.com/office/officeart/2005/8/layout/list1"/>
    <dgm:cxn modelId="{8CC7AF8E-63B6-4D7F-BB7F-7E000826FE28}" type="presParOf" srcId="{DB1A0A5C-F71A-4B14-94C8-A13911F81FAE}" destId="{49E79D40-0DE1-42F2-8F3E-CE0483065412}" srcOrd="7" destOrd="0" presId="urn:microsoft.com/office/officeart/2005/8/layout/list1"/>
    <dgm:cxn modelId="{A4557487-87F0-4F9C-A81D-4BD853950A80}" type="presParOf" srcId="{DB1A0A5C-F71A-4B14-94C8-A13911F81FAE}" destId="{EE0DC213-9632-42FE-B8ED-5836241F6D5E}" srcOrd="8" destOrd="0" presId="urn:microsoft.com/office/officeart/2005/8/layout/list1"/>
    <dgm:cxn modelId="{E2A3DD2E-9CF2-4602-964D-0D979B486F22}" type="presParOf" srcId="{EE0DC213-9632-42FE-B8ED-5836241F6D5E}" destId="{77F2DE60-C192-4730-B2DA-5D7FCC606334}" srcOrd="0" destOrd="0" presId="urn:microsoft.com/office/officeart/2005/8/layout/list1"/>
    <dgm:cxn modelId="{D2ADF646-8D43-40F5-9985-F6E476092429}" type="presParOf" srcId="{EE0DC213-9632-42FE-B8ED-5836241F6D5E}" destId="{97391C67-A24D-4537-8A45-FC486CEA826E}" srcOrd="1" destOrd="0" presId="urn:microsoft.com/office/officeart/2005/8/layout/list1"/>
    <dgm:cxn modelId="{555C8813-A4E4-468E-A376-3B3B25292D91}" type="presParOf" srcId="{DB1A0A5C-F71A-4B14-94C8-A13911F81FAE}" destId="{3768BFCD-7AB7-4F3F-AE10-FDEA8CE118F6}" srcOrd="9" destOrd="0" presId="urn:microsoft.com/office/officeart/2005/8/layout/list1"/>
    <dgm:cxn modelId="{BC950E86-1766-46BC-942D-BD4664FD22A4}" type="presParOf" srcId="{DB1A0A5C-F71A-4B14-94C8-A13911F81FAE}" destId="{6D6C2A15-A740-421F-B9FE-462D6BD1D791}" srcOrd="10" destOrd="0" presId="urn:microsoft.com/office/officeart/2005/8/layout/list1"/>
    <dgm:cxn modelId="{16D0892C-C3E8-4DD2-8648-6DAD53CBC500}" type="presParOf" srcId="{DB1A0A5C-F71A-4B14-94C8-A13911F81FAE}" destId="{D09A51BA-E1EF-4050-82B1-C6270D08F030}" srcOrd="11" destOrd="0" presId="urn:microsoft.com/office/officeart/2005/8/layout/list1"/>
    <dgm:cxn modelId="{FB2F09A4-D0DE-41DB-8A2F-C07B71EB4510}" type="presParOf" srcId="{DB1A0A5C-F71A-4B14-94C8-A13911F81FAE}" destId="{92DF2429-D144-42A1-B32A-BA208422BACF}" srcOrd="12" destOrd="0" presId="urn:microsoft.com/office/officeart/2005/8/layout/list1"/>
    <dgm:cxn modelId="{23C8C88E-F38F-438D-9B07-4A67A499541D}" type="presParOf" srcId="{92DF2429-D144-42A1-B32A-BA208422BACF}" destId="{C2C2E343-A384-4C0D-9F65-9E26F45F360D}" srcOrd="0" destOrd="0" presId="urn:microsoft.com/office/officeart/2005/8/layout/list1"/>
    <dgm:cxn modelId="{6966D26A-9860-4199-A49A-2E7CB31B2471}" type="presParOf" srcId="{92DF2429-D144-42A1-B32A-BA208422BACF}" destId="{6B3FC389-9EE5-4D50-B05F-8AC933A46F8A}" srcOrd="1" destOrd="0" presId="urn:microsoft.com/office/officeart/2005/8/layout/list1"/>
    <dgm:cxn modelId="{9D68BA50-BC47-44C1-BE29-0C6A6398ED12}" type="presParOf" srcId="{DB1A0A5C-F71A-4B14-94C8-A13911F81FAE}" destId="{47909D97-23C4-4044-9082-9CCD1E6F067F}" srcOrd="13" destOrd="0" presId="urn:microsoft.com/office/officeart/2005/8/layout/list1"/>
    <dgm:cxn modelId="{7DF9F833-F98A-46C6-A96E-FDB2CA158110}" type="presParOf" srcId="{DB1A0A5C-F71A-4B14-94C8-A13911F81FAE}" destId="{AE8492B7-21EE-4E03-98FD-F9FB4F257012}" srcOrd="14"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F594A1-92B9-485F-B886-634A24FD87C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6467589-456D-4048-9C2D-79F99ADB4B23}">
      <dgm:prSet/>
      <dgm:spPr/>
      <dgm:t>
        <a:bodyPr/>
        <a:lstStyle/>
        <a:p>
          <a:pPr>
            <a:lnSpc>
              <a:spcPct val="100000"/>
            </a:lnSpc>
          </a:pPr>
          <a:r>
            <a:rPr lang="en-US" b="0" i="0" baseline="0"/>
            <a:t>Scatter plot of documents and topics</a:t>
          </a:r>
          <a:endParaRPr lang="en-US"/>
        </a:p>
      </dgm:t>
    </dgm:pt>
    <dgm:pt modelId="{BBEF99A1-C943-4378-B277-05E8BCAE174E}" type="parTrans" cxnId="{A67F2FF3-D8C1-46E8-8BC5-3043DB66448A}">
      <dgm:prSet/>
      <dgm:spPr/>
      <dgm:t>
        <a:bodyPr/>
        <a:lstStyle/>
        <a:p>
          <a:endParaRPr lang="en-US"/>
        </a:p>
      </dgm:t>
    </dgm:pt>
    <dgm:pt modelId="{B7B58F73-AA1C-4F39-93DF-64415EE24831}" type="sibTrans" cxnId="{A67F2FF3-D8C1-46E8-8BC5-3043DB66448A}">
      <dgm:prSet/>
      <dgm:spPr/>
      <dgm:t>
        <a:bodyPr/>
        <a:lstStyle/>
        <a:p>
          <a:endParaRPr lang="en-US"/>
        </a:p>
      </dgm:t>
    </dgm:pt>
    <dgm:pt modelId="{2461B8C6-E094-48DA-847A-4208451A2E47}">
      <dgm:prSet/>
      <dgm:spPr/>
      <dgm:t>
        <a:bodyPr/>
        <a:lstStyle/>
        <a:p>
          <a:pPr>
            <a:lnSpc>
              <a:spcPct val="100000"/>
            </a:lnSpc>
          </a:pPr>
          <a:r>
            <a:rPr lang="en-US" b="0" i="0" baseline="0"/>
            <a:t>Intertopic distance map</a:t>
          </a:r>
          <a:endParaRPr lang="en-US"/>
        </a:p>
      </dgm:t>
    </dgm:pt>
    <dgm:pt modelId="{C2644161-B492-4C8F-A422-EB7B05F4EEB6}" type="parTrans" cxnId="{086B0F1D-9750-408E-860A-EF35571D3F78}">
      <dgm:prSet/>
      <dgm:spPr/>
      <dgm:t>
        <a:bodyPr/>
        <a:lstStyle/>
        <a:p>
          <a:endParaRPr lang="en-US"/>
        </a:p>
      </dgm:t>
    </dgm:pt>
    <dgm:pt modelId="{B16FD5C9-B334-4E16-B773-B0D8279A3780}" type="sibTrans" cxnId="{086B0F1D-9750-408E-860A-EF35571D3F78}">
      <dgm:prSet/>
      <dgm:spPr/>
      <dgm:t>
        <a:bodyPr/>
        <a:lstStyle/>
        <a:p>
          <a:endParaRPr lang="en-US"/>
        </a:p>
      </dgm:t>
    </dgm:pt>
    <dgm:pt modelId="{E8656037-85D7-48A9-8728-CA600D862A9A}">
      <dgm:prSet/>
      <dgm:spPr/>
      <dgm:t>
        <a:bodyPr/>
        <a:lstStyle/>
        <a:p>
          <a:pPr>
            <a:lnSpc>
              <a:spcPct val="100000"/>
            </a:lnSpc>
          </a:pPr>
          <a:r>
            <a:rPr lang="en-US" b="0" i="0" baseline="0"/>
            <a:t>Topics per class</a:t>
          </a:r>
          <a:endParaRPr lang="en-US"/>
        </a:p>
      </dgm:t>
    </dgm:pt>
    <dgm:pt modelId="{E8F98FA5-A45F-480C-8DB9-46AC351AE9AE}" type="parTrans" cxnId="{3F42DD29-CB43-44E7-AEF5-E2A9FB99553E}">
      <dgm:prSet/>
      <dgm:spPr/>
      <dgm:t>
        <a:bodyPr/>
        <a:lstStyle/>
        <a:p>
          <a:endParaRPr lang="en-US"/>
        </a:p>
      </dgm:t>
    </dgm:pt>
    <dgm:pt modelId="{E1758F3A-C01D-4E6E-970E-F07105EDBD26}" type="sibTrans" cxnId="{3F42DD29-CB43-44E7-AEF5-E2A9FB99553E}">
      <dgm:prSet/>
      <dgm:spPr/>
      <dgm:t>
        <a:bodyPr/>
        <a:lstStyle/>
        <a:p>
          <a:endParaRPr lang="en-US"/>
        </a:p>
      </dgm:t>
    </dgm:pt>
    <dgm:pt modelId="{6203178B-AEE3-4E95-9801-D85416C897D8}">
      <dgm:prSet/>
      <dgm:spPr/>
      <dgm:t>
        <a:bodyPr/>
        <a:lstStyle/>
        <a:p>
          <a:pPr>
            <a:lnSpc>
              <a:spcPct val="100000"/>
            </a:lnSpc>
          </a:pPr>
          <a:r>
            <a:rPr lang="en-US" b="0" i="0" baseline="0"/>
            <a:t>Hierarchical clustering </a:t>
          </a:r>
          <a:endParaRPr lang="en-US"/>
        </a:p>
      </dgm:t>
    </dgm:pt>
    <dgm:pt modelId="{D75C33C7-1DBB-4599-9A6E-A7F40395FCC3}" type="parTrans" cxnId="{51B2091A-6036-4971-AED8-14CA8C95F0F6}">
      <dgm:prSet/>
      <dgm:spPr/>
      <dgm:t>
        <a:bodyPr/>
        <a:lstStyle/>
        <a:p>
          <a:endParaRPr lang="en-US"/>
        </a:p>
      </dgm:t>
    </dgm:pt>
    <dgm:pt modelId="{75C09134-FE84-4D53-863F-19CE3C8C8CCF}" type="sibTrans" cxnId="{51B2091A-6036-4971-AED8-14CA8C95F0F6}">
      <dgm:prSet/>
      <dgm:spPr/>
      <dgm:t>
        <a:bodyPr/>
        <a:lstStyle/>
        <a:p>
          <a:endParaRPr lang="en-US"/>
        </a:p>
      </dgm:t>
    </dgm:pt>
    <dgm:pt modelId="{E3140E44-D478-4204-8C58-455C9D444242}" type="pres">
      <dgm:prSet presAssocID="{E0F594A1-92B9-485F-B886-634A24FD87C6}" presName="root" presStyleCnt="0">
        <dgm:presLayoutVars>
          <dgm:dir/>
          <dgm:resizeHandles val="exact"/>
        </dgm:presLayoutVars>
      </dgm:prSet>
      <dgm:spPr/>
    </dgm:pt>
    <dgm:pt modelId="{D488A664-EA5F-403A-8F5B-A2FA6D5B832E}" type="pres">
      <dgm:prSet presAssocID="{B6467589-456D-4048-9C2D-79F99ADB4B23}" presName="compNode" presStyleCnt="0"/>
      <dgm:spPr/>
    </dgm:pt>
    <dgm:pt modelId="{845572A3-6348-4A2A-AFC4-B836EED239F5}" type="pres">
      <dgm:prSet presAssocID="{B6467589-456D-4048-9C2D-79F99ADB4B23}" presName="bgRect" presStyleLbl="bgShp" presStyleIdx="0" presStyleCnt="4"/>
      <dgm:spPr/>
    </dgm:pt>
    <dgm:pt modelId="{80A420BA-4127-4A79-ADCE-8B43716DF3B9}" type="pres">
      <dgm:prSet presAssocID="{B6467589-456D-4048-9C2D-79F99ADB4B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953367B5-E079-48FD-A4CF-83454D8166A8}" type="pres">
      <dgm:prSet presAssocID="{B6467589-456D-4048-9C2D-79F99ADB4B23}" presName="spaceRect" presStyleCnt="0"/>
      <dgm:spPr/>
    </dgm:pt>
    <dgm:pt modelId="{1325333B-9AEB-43C2-A199-B23B9DE50B78}" type="pres">
      <dgm:prSet presAssocID="{B6467589-456D-4048-9C2D-79F99ADB4B23}" presName="parTx" presStyleLbl="revTx" presStyleIdx="0" presStyleCnt="4">
        <dgm:presLayoutVars>
          <dgm:chMax val="0"/>
          <dgm:chPref val="0"/>
        </dgm:presLayoutVars>
      </dgm:prSet>
      <dgm:spPr/>
    </dgm:pt>
    <dgm:pt modelId="{E2FAA772-91FD-46BE-A08D-EA98A541FA02}" type="pres">
      <dgm:prSet presAssocID="{B7B58F73-AA1C-4F39-93DF-64415EE24831}" presName="sibTrans" presStyleCnt="0"/>
      <dgm:spPr/>
    </dgm:pt>
    <dgm:pt modelId="{E0E2192E-1543-4B00-9E46-1687218ED977}" type="pres">
      <dgm:prSet presAssocID="{2461B8C6-E094-48DA-847A-4208451A2E47}" presName="compNode" presStyleCnt="0"/>
      <dgm:spPr/>
    </dgm:pt>
    <dgm:pt modelId="{D08387A3-0F19-487C-A2AF-7FC1EA356AFC}" type="pres">
      <dgm:prSet presAssocID="{2461B8C6-E094-48DA-847A-4208451A2E47}" presName="bgRect" presStyleLbl="bgShp" presStyleIdx="1" presStyleCnt="4"/>
      <dgm:spPr/>
    </dgm:pt>
    <dgm:pt modelId="{9DC5F280-98B1-4C6E-AA50-512B8C0A9A2F}" type="pres">
      <dgm:prSet presAssocID="{2461B8C6-E094-48DA-847A-4208451A2E4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r"/>
        </a:ext>
      </dgm:extLst>
    </dgm:pt>
    <dgm:pt modelId="{002A16CC-75D4-432B-ADBC-1A7E26BBB390}" type="pres">
      <dgm:prSet presAssocID="{2461B8C6-E094-48DA-847A-4208451A2E47}" presName="spaceRect" presStyleCnt="0"/>
      <dgm:spPr/>
    </dgm:pt>
    <dgm:pt modelId="{62BD0A51-9880-48A5-AD60-5D812552D18D}" type="pres">
      <dgm:prSet presAssocID="{2461B8C6-E094-48DA-847A-4208451A2E47}" presName="parTx" presStyleLbl="revTx" presStyleIdx="1" presStyleCnt="4">
        <dgm:presLayoutVars>
          <dgm:chMax val="0"/>
          <dgm:chPref val="0"/>
        </dgm:presLayoutVars>
      </dgm:prSet>
      <dgm:spPr/>
    </dgm:pt>
    <dgm:pt modelId="{49F984AA-FF9A-4E6B-AB1C-F58546FE60D5}" type="pres">
      <dgm:prSet presAssocID="{B16FD5C9-B334-4E16-B773-B0D8279A3780}" presName="sibTrans" presStyleCnt="0"/>
      <dgm:spPr/>
    </dgm:pt>
    <dgm:pt modelId="{51ABAA9E-F950-4E85-A470-6D228609C4E3}" type="pres">
      <dgm:prSet presAssocID="{E8656037-85D7-48A9-8728-CA600D862A9A}" presName="compNode" presStyleCnt="0"/>
      <dgm:spPr/>
    </dgm:pt>
    <dgm:pt modelId="{019DBCEF-DDE2-4325-A958-281EC216E1FC}" type="pres">
      <dgm:prSet presAssocID="{E8656037-85D7-48A9-8728-CA600D862A9A}" presName="bgRect" presStyleLbl="bgShp" presStyleIdx="2" presStyleCnt="4"/>
      <dgm:spPr/>
    </dgm:pt>
    <dgm:pt modelId="{D1E04333-0979-4E35-9E58-2F34115D166A}" type="pres">
      <dgm:prSet presAssocID="{E8656037-85D7-48A9-8728-CA600D862A9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oks"/>
        </a:ext>
      </dgm:extLst>
    </dgm:pt>
    <dgm:pt modelId="{2D58E65B-A6D9-4504-B93D-DA7E22BFB530}" type="pres">
      <dgm:prSet presAssocID="{E8656037-85D7-48A9-8728-CA600D862A9A}" presName="spaceRect" presStyleCnt="0"/>
      <dgm:spPr/>
    </dgm:pt>
    <dgm:pt modelId="{DB12F19C-9B5E-4C87-BB44-006A41B3CB6E}" type="pres">
      <dgm:prSet presAssocID="{E8656037-85D7-48A9-8728-CA600D862A9A}" presName="parTx" presStyleLbl="revTx" presStyleIdx="2" presStyleCnt="4">
        <dgm:presLayoutVars>
          <dgm:chMax val="0"/>
          <dgm:chPref val="0"/>
        </dgm:presLayoutVars>
      </dgm:prSet>
      <dgm:spPr/>
    </dgm:pt>
    <dgm:pt modelId="{3D5A3166-7D62-4742-8B9D-C268461D2D79}" type="pres">
      <dgm:prSet presAssocID="{E1758F3A-C01D-4E6E-970E-F07105EDBD26}" presName="sibTrans" presStyleCnt="0"/>
      <dgm:spPr/>
    </dgm:pt>
    <dgm:pt modelId="{F0D25209-E567-4416-AF43-064482C0E4ED}" type="pres">
      <dgm:prSet presAssocID="{6203178B-AEE3-4E95-9801-D85416C897D8}" presName="compNode" presStyleCnt="0"/>
      <dgm:spPr/>
    </dgm:pt>
    <dgm:pt modelId="{7AD45B1A-DB4F-4945-839A-80D26F420217}" type="pres">
      <dgm:prSet presAssocID="{6203178B-AEE3-4E95-9801-D85416C897D8}" presName="bgRect" presStyleLbl="bgShp" presStyleIdx="3" presStyleCnt="4"/>
      <dgm:spPr/>
    </dgm:pt>
    <dgm:pt modelId="{7ABE973E-58AE-440B-85F1-63F53E7894D5}" type="pres">
      <dgm:prSet presAssocID="{6203178B-AEE3-4E95-9801-D85416C897D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ierarchy"/>
        </a:ext>
      </dgm:extLst>
    </dgm:pt>
    <dgm:pt modelId="{23739C58-AE8C-4E76-8B8E-4ED3451D7FA3}" type="pres">
      <dgm:prSet presAssocID="{6203178B-AEE3-4E95-9801-D85416C897D8}" presName="spaceRect" presStyleCnt="0"/>
      <dgm:spPr/>
    </dgm:pt>
    <dgm:pt modelId="{C7077D12-F364-4362-9ABC-F48F76D068A4}" type="pres">
      <dgm:prSet presAssocID="{6203178B-AEE3-4E95-9801-D85416C897D8}" presName="parTx" presStyleLbl="revTx" presStyleIdx="3" presStyleCnt="4">
        <dgm:presLayoutVars>
          <dgm:chMax val="0"/>
          <dgm:chPref val="0"/>
        </dgm:presLayoutVars>
      </dgm:prSet>
      <dgm:spPr/>
    </dgm:pt>
  </dgm:ptLst>
  <dgm:cxnLst>
    <dgm:cxn modelId="{51B2091A-6036-4971-AED8-14CA8C95F0F6}" srcId="{E0F594A1-92B9-485F-B886-634A24FD87C6}" destId="{6203178B-AEE3-4E95-9801-D85416C897D8}" srcOrd="3" destOrd="0" parTransId="{D75C33C7-1DBB-4599-9A6E-A7F40395FCC3}" sibTransId="{75C09134-FE84-4D53-863F-19CE3C8C8CCF}"/>
    <dgm:cxn modelId="{086B0F1D-9750-408E-860A-EF35571D3F78}" srcId="{E0F594A1-92B9-485F-B886-634A24FD87C6}" destId="{2461B8C6-E094-48DA-847A-4208451A2E47}" srcOrd="1" destOrd="0" parTransId="{C2644161-B492-4C8F-A422-EB7B05F4EEB6}" sibTransId="{B16FD5C9-B334-4E16-B773-B0D8279A3780}"/>
    <dgm:cxn modelId="{93D77824-CA2B-4E74-9D32-C0E59D1C1436}" type="presOf" srcId="{2461B8C6-E094-48DA-847A-4208451A2E47}" destId="{62BD0A51-9880-48A5-AD60-5D812552D18D}" srcOrd="0" destOrd="0" presId="urn:microsoft.com/office/officeart/2018/2/layout/IconVerticalSolidList"/>
    <dgm:cxn modelId="{3F42DD29-CB43-44E7-AEF5-E2A9FB99553E}" srcId="{E0F594A1-92B9-485F-B886-634A24FD87C6}" destId="{E8656037-85D7-48A9-8728-CA600D862A9A}" srcOrd="2" destOrd="0" parTransId="{E8F98FA5-A45F-480C-8DB9-46AC351AE9AE}" sibTransId="{E1758F3A-C01D-4E6E-970E-F07105EDBD26}"/>
    <dgm:cxn modelId="{70397952-9680-420D-A132-4BBB44052506}" type="presOf" srcId="{E0F594A1-92B9-485F-B886-634A24FD87C6}" destId="{E3140E44-D478-4204-8C58-455C9D444242}" srcOrd="0" destOrd="0" presId="urn:microsoft.com/office/officeart/2018/2/layout/IconVerticalSolidList"/>
    <dgm:cxn modelId="{D17B61A1-54EE-4793-A233-A4E990F931FB}" type="presOf" srcId="{6203178B-AEE3-4E95-9801-D85416C897D8}" destId="{C7077D12-F364-4362-9ABC-F48F76D068A4}" srcOrd="0" destOrd="0" presId="urn:microsoft.com/office/officeart/2018/2/layout/IconVerticalSolidList"/>
    <dgm:cxn modelId="{8CB710C2-8CA2-46FB-89FD-C0B609BB9A31}" type="presOf" srcId="{E8656037-85D7-48A9-8728-CA600D862A9A}" destId="{DB12F19C-9B5E-4C87-BB44-006A41B3CB6E}" srcOrd="0" destOrd="0" presId="urn:microsoft.com/office/officeart/2018/2/layout/IconVerticalSolidList"/>
    <dgm:cxn modelId="{A67F2FF3-D8C1-46E8-8BC5-3043DB66448A}" srcId="{E0F594A1-92B9-485F-B886-634A24FD87C6}" destId="{B6467589-456D-4048-9C2D-79F99ADB4B23}" srcOrd="0" destOrd="0" parTransId="{BBEF99A1-C943-4378-B277-05E8BCAE174E}" sibTransId="{B7B58F73-AA1C-4F39-93DF-64415EE24831}"/>
    <dgm:cxn modelId="{975864FF-197F-40DC-ACCD-A46A71635248}" type="presOf" srcId="{B6467589-456D-4048-9C2D-79F99ADB4B23}" destId="{1325333B-9AEB-43C2-A199-B23B9DE50B78}" srcOrd="0" destOrd="0" presId="urn:microsoft.com/office/officeart/2018/2/layout/IconVerticalSolidList"/>
    <dgm:cxn modelId="{A87BBE4F-13CB-4D28-95FC-69E848BD6B25}" type="presParOf" srcId="{E3140E44-D478-4204-8C58-455C9D444242}" destId="{D488A664-EA5F-403A-8F5B-A2FA6D5B832E}" srcOrd="0" destOrd="0" presId="urn:microsoft.com/office/officeart/2018/2/layout/IconVerticalSolidList"/>
    <dgm:cxn modelId="{A2FD5451-872A-4B9C-A856-C2B74D8C1E1A}" type="presParOf" srcId="{D488A664-EA5F-403A-8F5B-A2FA6D5B832E}" destId="{845572A3-6348-4A2A-AFC4-B836EED239F5}" srcOrd="0" destOrd="0" presId="urn:microsoft.com/office/officeart/2018/2/layout/IconVerticalSolidList"/>
    <dgm:cxn modelId="{ACF9DA75-B41E-4AE7-8451-D1ED341A5D56}" type="presParOf" srcId="{D488A664-EA5F-403A-8F5B-A2FA6D5B832E}" destId="{80A420BA-4127-4A79-ADCE-8B43716DF3B9}" srcOrd="1" destOrd="0" presId="urn:microsoft.com/office/officeart/2018/2/layout/IconVerticalSolidList"/>
    <dgm:cxn modelId="{6CD43A63-1553-49E8-896B-25A36EA1F3CF}" type="presParOf" srcId="{D488A664-EA5F-403A-8F5B-A2FA6D5B832E}" destId="{953367B5-E079-48FD-A4CF-83454D8166A8}" srcOrd="2" destOrd="0" presId="urn:microsoft.com/office/officeart/2018/2/layout/IconVerticalSolidList"/>
    <dgm:cxn modelId="{9AF6D263-8244-42C2-B201-D0D337E7E201}" type="presParOf" srcId="{D488A664-EA5F-403A-8F5B-A2FA6D5B832E}" destId="{1325333B-9AEB-43C2-A199-B23B9DE50B78}" srcOrd="3" destOrd="0" presId="urn:microsoft.com/office/officeart/2018/2/layout/IconVerticalSolidList"/>
    <dgm:cxn modelId="{BEE919DC-4320-4C51-8D39-8EA267708DD7}" type="presParOf" srcId="{E3140E44-D478-4204-8C58-455C9D444242}" destId="{E2FAA772-91FD-46BE-A08D-EA98A541FA02}" srcOrd="1" destOrd="0" presId="urn:microsoft.com/office/officeart/2018/2/layout/IconVerticalSolidList"/>
    <dgm:cxn modelId="{CF0F5863-06C4-4BCF-A642-3BA1822C8424}" type="presParOf" srcId="{E3140E44-D478-4204-8C58-455C9D444242}" destId="{E0E2192E-1543-4B00-9E46-1687218ED977}" srcOrd="2" destOrd="0" presId="urn:microsoft.com/office/officeart/2018/2/layout/IconVerticalSolidList"/>
    <dgm:cxn modelId="{722639C5-B091-481C-A8E4-72D4D97AE024}" type="presParOf" srcId="{E0E2192E-1543-4B00-9E46-1687218ED977}" destId="{D08387A3-0F19-487C-A2AF-7FC1EA356AFC}" srcOrd="0" destOrd="0" presId="urn:microsoft.com/office/officeart/2018/2/layout/IconVerticalSolidList"/>
    <dgm:cxn modelId="{E3D9B3B7-4639-4651-83AE-0A11DC3179FF}" type="presParOf" srcId="{E0E2192E-1543-4B00-9E46-1687218ED977}" destId="{9DC5F280-98B1-4C6E-AA50-512B8C0A9A2F}" srcOrd="1" destOrd="0" presId="urn:microsoft.com/office/officeart/2018/2/layout/IconVerticalSolidList"/>
    <dgm:cxn modelId="{F7EA2D64-717B-420B-A137-13351D5E51FA}" type="presParOf" srcId="{E0E2192E-1543-4B00-9E46-1687218ED977}" destId="{002A16CC-75D4-432B-ADBC-1A7E26BBB390}" srcOrd="2" destOrd="0" presId="urn:microsoft.com/office/officeart/2018/2/layout/IconVerticalSolidList"/>
    <dgm:cxn modelId="{5B0AA39B-E86E-4C2E-B2D0-C47B612F62F3}" type="presParOf" srcId="{E0E2192E-1543-4B00-9E46-1687218ED977}" destId="{62BD0A51-9880-48A5-AD60-5D812552D18D}" srcOrd="3" destOrd="0" presId="urn:microsoft.com/office/officeart/2018/2/layout/IconVerticalSolidList"/>
    <dgm:cxn modelId="{AEDF5737-4DDD-4D3E-BC91-192212552086}" type="presParOf" srcId="{E3140E44-D478-4204-8C58-455C9D444242}" destId="{49F984AA-FF9A-4E6B-AB1C-F58546FE60D5}" srcOrd="3" destOrd="0" presId="urn:microsoft.com/office/officeart/2018/2/layout/IconVerticalSolidList"/>
    <dgm:cxn modelId="{962AD263-79E0-4108-9F5B-92D51B3D615A}" type="presParOf" srcId="{E3140E44-D478-4204-8C58-455C9D444242}" destId="{51ABAA9E-F950-4E85-A470-6D228609C4E3}" srcOrd="4" destOrd="0" presId="urn:microsoft.com/office/officeart/2018/2/layout/IconVerticalSolidList"/>
    <dgm:cxn modelId="{952972A0-5657-4FF8-8C21-EA15BA406D04}" type="presParOf" srcId="{51ABAA9E-F950-4E85-A470-6D228609C4E3}" destId="{019DBCEF-DDE2-4325-A958-281EC216E1FC}" srcOrd="0" destOrd="0" presId="urn:microsoft.com/office/officeart/2018/2/layout/IconVerticalSolidList"/>
    <dgm:cxn modelId="{880B828A-C088-448F-866C-05FCEFC6F866}" type="presParOf" srcId="{51ABAA9E-F950-4E85-A470-6D228609C4E3}" destId="{D1E04333-0979-4E35-9E58-2F34115D166A}" srcOrd="1" destOrd="0" presId="urn:microsoft.com/office/officeart/2018/2/layout/IconVerticalSolidList"/>
    <dgm:cxn modelId="{2AAA7EC3-546C-48B9-B9F4-B951A01C95E4}" type="presParOf" srcId="{51ABAA9E-F950-4E85-A470-6D228609C4E3}" destId="{2D58E65B-A6D9-4504-B93D-DA7E22BFB530}" srcOrd="2" destOrd="0" presId="urn:microsoft.com/office/officeart/2018/2/layout/IconVerticalSolidList"/>
    <dgm:cxn modelId="{2B8597FF-2989-4ECF-BE16-F0F1A79120E6}" type="presParOf" srcId="{51ABAA9E-F950-4E85-A470-6D228609C4E3}" destId="{DB12F19C-9B5E-4C87-BB44-006A41B3CB6E}" srcOrd="3" destOrd="0" presId="urn:microsoft.com/office/officeart/2018/2/layout/IconVerticalSolidList"/>
    <dgm:cxn modelId="{A13D26F5-78E4-4360-8C57-66DDDF059FEA}" type="presParOf" srcId="{E3140E44-D478-4204-8C58-455C9D444242}" destId="{3D5A3166-7D62-4742-8B9D-C268461D2D79}" srcOrd="5" destOrd="0" presId="urn:microsoft.com/office/officeart/2018/2/layout/IconVerticalSolidList"/>
    <dgm:cxn modelId="{782F1518-7F1A-474E-AE0F-9AD7CADDE7E8}" type="presParOf" srcId="{E3140E44-D478-4204-8C58-455C9D444242}" destId="{F0D25209-E567-4416-AF43-064482C0E4ED}" srcOrd="6" destOrd="0" presId="urn:microsoft.com/office/officeart/2018/2/layout/IconVerticalSolidList"/>
    <dgm:cxn modelId="{EEA3242A-3C07-4D68-ADC1-CB53019411AF}" type="presParOf" srcId="{F0D25209-E567-4416-AF43-064482C0E4ED}" destId="{7AD45B1A-DB4F-4945-839A-80D26F420217}" srcOrd="0" destOrd="0" presId="urn:microsoft.com/office/officeart/2018/2/layout/IconVerticalSolidList"/>
    <dgm:cxn modelId="{E138CEA8-4830-46D6-BDE9-1451AA1C3A32}" type="presParOf" srcId="{F0D25209-E567-4416-AF43-064482C0E4ED}" destId="{7ABE973E-58AE-440B-85F1-63F53E7894D5}" srcOrd="1" destOrd="0" presId="urn:microsoft.com/office/officeart/2018/2/layout/IconVerticalSolidList"/>
    <dgm:cxn modelId="{2F6BFDF3-0A1D-415C-8B60-18B60C3797F5}" type="presParOf" srcId="{F0D25209-E567-4416-AF43-064482C0E4ED}" destId="{23739C58-AE8C-4E76-8B8E-4ED3451D7FA3}" srcOrd="2" destOrd="0" presId="urn:microsoft.com/office/officeart/2018/2/layout/IconVerticalSolidList"/>
    <dgm:cxn modelId="{E943E1F8-7C01-411A-97D8-65F540349457}" type="presParOf" srcId="{F0D25209-E567-4416-AF43-064482C0E4ED}" destId="{C7077D12-F364-4362-9ABC-F48F76D068A4}"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6C920D-9606-4C1C-A3FB-EA2646731AEF}" type="doc">
      <dgm:prSet loTypeId="urn:microsoft.com/office/officeart/2018/2/layout/IconLabelList" loCatId="icon" qsTypeId="urn:microsoft.com/office/officeart/2005/8/quickstyle/simple5" qsCatId="simple" csTypeId="urn:microsoft.com/office/officeart/2005/8/colors/colorful5" csCatId="colorful" phldr="1"/>
      <dgm:spPr/>
      <dgm:t>
        <a:bodyPr/>
        <a:lstStyle/>
        <a:p>
          <a:endParaRPr lang="en-US"/>
        </a:p>
      </dgm:t>
    </dgm:pt>
    <dgm:pt modelId="{E4184757-BBC7-41F9-973C-19D6B49C7122}">
      <dgm:prSet/>
      <dgm:spPr/>
      <dgm:t>
        <a:bodyPr/>
        <a:lstStyle/>
        <a:p>
          <a:pPr>
            <a:lnSpc>
              <a:spcPct val="100000"/>
            </a:lnSpc>
          </a:pPr>
          <a:r>
            <a:rPr lang="en-US" b="0" i="0" baseline="0"/>
            <a:t>Strengths: Location, positive sentiment trends</a:t>
          </a:r>
          <a:endParaRPr lang="en-US"/>
        </a:p>
      </dgm:t>
    </dgm:pt>
    <dgm:pt modelId="{2CDDFD5B-AE02-4976-BA56-C53B0A012564}" type="parTrans" cxnId="{EC952258-7290-4D99-8C95-8CC16424E749}">
      <dgm:prSet/>
      <dgm:spPr/>
      <dgm:t>
        <a:bodyPr/>
        <a:lstStyle/>
        <a:p>
          <a:endParaRPr lang="en-US"/>
        </a:p>
      </dgm:t>
    </dgm:pt>
    <dgm:pt modelId="{56A897D5-674A-4EBC-9A7B-79536E68C434}" type="sibTrans" cxnId="{EC952258-7290-4D99-8C95-8CC16424E749}">
      <dgm:prSet/>
      <dgm:spPr/>
      <dgm:t>
        <a:bodyPr/>
        <a:lstStyle/>
        <a:p>
          <a:endParaRPr lang="en-US"/>
        </a:p>
      </dgm:t>
    </dgm:pt>
    <dgm:pt modelId="{C2A4C462-4665-41E5-8BBC-A5B136C4381D}">
      <dgm:prSet/>
      <dgm:spPr/>
      <dgm:t>
        <a:bodyPr/>
        <a:lstStyle/>
        <a:p>
          <a:pPr>
            <a:lnSpc>
              <a:spcPct val="100000"/>
            </a:lnSpc>
          </a:pPr>
          <a:r>
            <a:rPr lang="en-US" b="0" i="0" baseline="0"/>
            <a:t>Weaknesses: Low-scoring areas, negative sentiment trends</a:t>
          </a:r>
          <a:endParaRPr lang="en-US" dirty="0"/>
        </a:p>
      </dgm:t>
    </dgm:pt>
    <dgm:pt modelId="{8EBDCEBB-EC51-4234-A2BF-E725309B0788}" type="parTrans" cxnId="{7720070D-60DF-49F4-A67E-8DB2E1711EE6}">
      <dgm:prSet/>
      <dgm:spPr/>
      <dgm:t>
        <a:bodyPr/>
        <a:lstStyle/>
        <a:p>
          <a:endParaRPr lang="en-US"/>
        </a:p>
      </dgm:t>
    </dgm:pt>
    <dgm:pt modelId="{48ABE7E3-839D-43EC-A7D8-1FE57B392E65}" type="sibTrans" cxnId="{7720070D-60DF-49F4-A67E-8DB2E1711EE6}">
      <dgm:prSet/>
      <dgm:spPr/>
      <dgm:t>
        <a:bodyPr/>
        <a:lstStyle/>
        <a:p>
          <a:endParaRPr lang="en-US"/>
        </a:p>
      </dgm:t>
    </dgm:pt>
    <dgm:pt modelId="{A374DBB0-511C-461D-B28E-69D892460D2C}">
      <dgm:prSet/>
      <dgm:spPr/>
      <dgm:t>
        <a:bodyPr/>
        <a:lstStyle/>
        <a:p>
          <a:pPr>
            <a:lnSpc>
              <a:spcPct val="100000"/>
            </a:lnSpc>
          </a:pPr>
          <a:r>
            <a:rPr lang="en-US" b="0" i="0" baseline="0"/>
            <a:t>Opportunities: Customer feedback loop,  new services</a:t>
          </a:r>
          <a:endParaRPr lang="en-US" dirty="0"/>
        </a:p>
      </dgm:t>
    </dgm:pt>
    <dgm:pt modelId="{EB455436-88A3-4AF1-B41E-B7C60D60EBA9}" type="parTrans" cxnId="{1D8B1031-A0F7-467D-AD18-A9A54DDB5C8C}">
      <dgm:prSet/>
      <dgm:spPr/>
      <dgm:t>
        <a:bodyPr/>
        <a:lstStyle/>
        <a:p>
          <a:endParaRPr lang="en-US"/>
        </a:p>
      </dgm:t>
    </dgm:pt>
    <dgm:pt modelId="{8FEFB830-D65A-4D28-8BCA-C5176E64FE23}" type="sibTrans" cxnId="{1D8B1031-A0F7-467D-AD18-A9A54DDB5C8C}">
      <dgm:prSet/>
      <dgm:spPr/>
      <dgm:t>
        <a:bodyPr/>
        <a:lstStyle/>
        <a:p>
          <a:endParaRPr lang="en-US"/>
        </a:p>
      </dgm:t>
    </dgm:pt>
    <dgm:pt modelId="{2766127B-0E33-4603-B1D4-91028241DEF6}">
      <dgm:prSet/>
      <dgm:spPr/>
      <dgm:t>
        <a:bodyPr/>
        <a:lstStyle/>
        <a:p>
          <a:pPr>
            <a:lnSpc>
              <a:spcPct val="100000"/>
            </a:lnSpc>
          </a:pPr>
          <a:r>
            <a:rPr lang="en-US" b="0" i="0" baseline="0"/>
            <a:t>Threats: Competitor performance, </a:t>
          </a:r>
          <a:endParaRPr lang="en-US" dirty="0"/>
        </a:p>
      </dgm:t>
    </dgm:pt>
    <dgm:pt modelId="{31E3EFC5-11FA-4D8C-B699-5E22548C0160}" type="parTrans" cxnId="{FAB3434A-D9EA-475C-ADED-C7A02CD7DAF7}">
      <dgm:prSet/>
      <dgm:spPr/>
      <dgm:t>
        <a:bodyPr/>
        <a:lstStyle/>
        <a:p>
          <a:endParaRPr lang="en-US"/>
        </a:p>
      </dgm:t>
    </dgm:pt>
    <dgm:pt modelId="{77EEB76C-BC1B-45CF-B95E-429349A45931}" type="sibTrans" cxnId="{FAB3434A-D9EA-475C-ADED-C7A02CD7DAF7}">
      <dgm:prSet/>
      <dgm:spPr/>
      <dgm:t>
        <a:bodyPr/>
        <a:lstStyle/>
        <a:p>
          <a:endParaRPr lang="en-US"/>
        </a:p>
      </dgm:t>
    </dgm:pt>
    <dgm:pt modelId="{D13FE619-7C44-4B09-B362-2234EA255D51}" type="pres">
      <dgm:prSet presAssocID="{306C920D-9606-4C1C-A3FB-EA2646731AEF}" presName="root" presStyleCnt="0">
        <dgm:presLayoutVars>
          <dgm:dir/>
          <dgm:resizeHandles val="exact"/>
        </dgm:presLayoutVars>
      </dgm:prSet>
      <dgm:spPr/>
    </dgm:pt>
    <dgm:pt modelId="{929B076D-BFE0-49D4-A0BE-EA51F77427DA}" type="pres">
      <dgm:prSet presAssocID="{E4184757-BBC7-41F9-973C-19D6B49C7122}" presName="compNode" presStyleCnt="0"/>
      <dgm:spPr/>
    </dgm:pt>
    <dgm:pt modelId="{43E18125-AF00-4160-A381-7B9E0B5FD86D}" type="pres">
      <dgm:prSet presAssocID="{E4184757-BBC7-41F9-973C-19D6B49C712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humbs Up Sign"/>
        </a:ext>
      </dgm:extLst>
    </dgm:pt>
    <dgm:pt modelId="{8D901669-DBA1-4AEC-852C-10ED614C5071}" type="pres">
      <dgm:prSet presAssocID="{E4184757-BBC7-41F9-973C-19D6B49C7122}" presName="spaceRect" presStyleCnt="0"/>
      <dgm:spPr/>
    </dgm:pt>
    <dgm:pt modelId="{05585F55-1480-4C30-BF38-AFF047588A07}" type="pres">
      <dgm:prSet presAssocID="{E4184757-BBC7-41F9-973C-19D6B49C7122}" presName="textRect" presStyleLbl="revTx" presStyleIdx="0" presStyleCnt="4">
        <dgm:presLayoutVars>
          <dgm:chMax val="1"/>
          <dgm:chPref val="1"/>
        </dgm:presLayoutVars>
      </dgm:prSet>
      <dgm:spPr/>
    </dgm:pt>
    <dgm:pt modelId="{ED45F534-05A8-4676-A0A5-E44A0FC64814}" type="pres">
      <dgm:prSet presAssocID="{56A897D5-674A-4EBC-9A7B-79536E68C434}" presName="sibTrans" presStyleCnt="0"/>
      <dgm:spPr/>
    </dgm:pt>
    <dgm:pt modelId="{49C85F94-B248-41FE-AA62-E0BDABA2CBBB}" type="pres">
      <dgm:prSet presAssocID="{C2A4C462-4665-41E5-8BBC-A5B136C4381D}" presName="compNode" presStyleCnt="0"/>
      <dgm:spPr/>
    </dgm:pt>
    <dgm:pt modelId="{D7B1DFBF-A019-4988-989E-F23814D3337C}" type="pres">
      <dgm:prSet presAssocID="{C2A4C462-4665-41E5-8BBC-A5B136C4381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ad Face with No Fill"/>
        </a:ext>
      </dgm:extLst>
    </dgm:pt>
    <dgm:pt modelId="{8CB5B0BF-FCA0-439B-A00D-855C5B9C978A}" type="pres">
      <dgm:prSet presAssocID="{C2A4C462-4665-41E5-8BBC-A5B136C4381D}" presName="spaceRect" presStyleCnt="0"/>
      <dgm:spPr/>
    </dgm:pt>
    <dgm:pt modelId="{9C56FD24-DE7D-423A-A40D-A73B2DB70DB4}" type="pres">
      <dgm:prSet presAssocID="{C2A4C462-4665-41E5-8BBC-A5B136C4381D}" presName="textRect" presStyleLbl="revTx" presStyleIdx="1" presStyleCnt="4" custScaleX="100875" custScaleY="139677">
        <dgm:presLayoutVars>
          <dgm:chMax val="1"/>
          <dgm:chPref val="1"/>
        </dgm:presLayoutVars>
      </dgm:prSet>
      <dgm:spPr/>
    </dgm:pt>
    <dgm:pt modelId="{F90374BB-5947-4940-AD25-1778D830D321}" type="pres">
      <dgm:prSet presAssocID="{48ABE7E3-839D-43EC-A7D8-1FE57B392E65}" presName="sibTrans" presStyleCnt="0"/>
      <dgm:spPr/>
    </dgm:pt>
    <dgm:pt modelId="{0E75C29B-16ED-41FE-BA08-8FC7954B704D}" type="pres">
      <dgm:prSet presAssocID="{A374DBB0-511C-461D-B28E-69D892460D2C}" presName="compNode" presStyleCnt="0"/>
      <dgm:spPr/>
    </dgm:pt>
    <dgm:pt modelId="{462D0CE7-D6AC-4BD4-BEFC-B928B9D5791F}" type="pres">
      <dgm:prSet presAssocID="{A374DBB0-511C-461D-B28E-69D892460D2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ug boat"/>
        </a:ext>
      </dgm:extLst>
    </dgm:pt>
    <dgm:pt modelId="{4A8824F3-CE95-43D6-91EB-55C216272ABE}" type="pres">
      <dgm:prSet presAssocID="{A374DBB0-511C-461D-B28E-69D892460D2C}" presName="spaceRect" presStyleCnt="0"/>
      <dgm:spPr/>
    </dgm:pt>
    <dgm:pt modelId="{3EF840F5-6E95-4D2C-9148-FFD46495D943}" type="pres">
      <dgm:prSet presAssocID="{A374DBB0-511C-461D-B28E-69D892460D2C}" presName="textRect" presStyleLbl="revTx" presStyleIdx="2" presStyleCnt="4" custScaleX="125325" custScaleY="134866">
        <dgm:presLayoutVars>
          <dgm:chMax val="1"/>
          <dgm:chPref val="1"/>
        </dgm:presLayoutVars>
      </dgm:prSet>
      <dgm:spPr/>
    </dgm:pt>
    <dgm:pt modelId="{FBCA87F2-773B-4AF7-ADEA-7DC8783274E0}" type="pres">
      <dgm:prSet presAssocID="{8FEFB830-D65A-4D28-8BCA-C5176E64FE23}" presName="sibTrans" presStyleCnt="0"/>
      <dgm:spPr/>
    </dgm:pt>
    <dgm:pt modelId="{2816DB10-C7A9-414B-92C4-8197C2929C02}" type="pres">
      <dgm:prSet presAssocID="{2766127B-0E33-4603-B1D4-91028241DEF6}" presName="compNode" presStyleCnt="0"/>
      <dgm:spPr/>
    </dgm:pt>
    <dgm:pt modelId="{6C71F55B-7E72-49E4-AEE6-EBE0284859C2}" type="pres">
      <dgm:prSet presAssocID="{2766127B-0E33-4603-B1D4-91028241DE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adioactive"/>
        </a:ext>
      </dgm:extLst>
    </dgm:pt>
    <dgm:pt modelId="{6A0A4095-8540-4D48-A8CB-2B45B21B7B53}" type="pres">
      <dgm:prSet presAssocID="{2766127B-0E33-4603-B1D4-91028241DEF6}" presName="spaceRect" presStyleCnt="0"/>
      <dgm:spPr/>
    </dgm:pt>
    <dgm:pt modelId="{44B32DCD-9A61-485E-B411-11E4DF0E7780}" type="pres">
      <dgm:prSet presAssocID="{2766127B-0E33-4603-B1D4-91028241DEF6}" presName="textRect" presStyleLbl="revTx" presStyleIdx="3" presStyleCnt="4">
        <dgm:presLayoutVars>
          <dgm:chMax val="1"/>
          <dgm:chPref val="1"/>
        </dgm:presLayoutVars>
      </dgm:prSet>
      <dgm:spPr/>
    </dgm:pt>
  </dgm:ptLst>
  <dgm:cxnLst>
    <dgm:cxn modelId="{7720070D-60DF-49F4-A67E-8DB2E1711EE6}" srcId="{306C920D-9606-4C1C-A3FB-EA2646731AEF}" destId="{C2A4C462-4665-41E5-8BBC-A5B136C4381D}" srcOrd="1" destOrd="0" parTransId="{8EBDCEBB-EC51-4234-A2BF-E725309B0788}" sibTransId="{48ABE7E3-839D-43EC-A7D8-1FE57B392E65}"/>
    <dgm:cxn modelId="{CAE97B21-A27C-45F2-BE65-69AF4D53C53C}" type="presOf" srcId="{C2A4C462-4665-41E5-8BBC-A5B136C4381D}" destId="{9C56FD24-DE7D-423A-A40D-A73B2DB70DB4}" srcOrd="0" destOrd="0" presId="urn:microsoft.com/office/officeart/2018/2/layout/IconLabelList"/>
    <dgm:cxn modelId="{1D8B1031-A0F7-467D-AD18-A9A54DDB5C8C}" srcId="{306C920D-9606-4C1C-A3FB-EA2646731AEF}" destId="{A374DBB0-511C-461D-B28E-69D892460D2C}" srcOrd="2" destOrd="0" parTransId="{EB455436-88A3-4AF1-B41E-B7C60D60EBA9}" sibTransId="{8FEFB830-D65A-4D28-8BCA-C5176E64FE23}"/>
    <dgm:cxn modelId="{FAB3434A-D9EA-475C-ADED-C7A02CD7DAF7}" srcId="{306C920D-9606-4C1C-A3FB-EA2646731AEF}" destId="{2766127B-0E33-4603-B1D4-91028241DEF6}" srcOrd="3" destOrd="0" parTransId="{31E3EFC5-11FA-4D8C-B699-5E22548C0160}" sibTransId="{77EEB76C-BC1B-45CF-B95E-429349A45931}"/>
    <dgm:cxn modelId="{1AC03C72-30D9-411A-B9DB-C2E10E8E10C4}" type="presOf" srcId="{306C920D-9606-4C1C-A3FB-EA2646731AEF}" destId="{D13FE619-7C44-4B09-B362-2234EA255D51}" srcOrd="0" destOrd="0" presId="urn:microsoft.com/office/officeart/2018/2/layout/IconLabelList"/>
    <dgm:cxn modelId="{C5523675-495F-4E70-901A-9DA313D3D631}" type="presOf" srcId="{2766127B-0E33-4603-B1D4-91028241DEF6}" destId="{44B32DCD-9A61-485E-B411-11E4DF0E7780}" srcOrd="0" destOrd="0" presId="urn:microsoft.com/office/officeart/2018/2/layout/IconLabelList"/>
    <dgm:cxn modelId="{EC952258-7290-4D99-8C95-8CC16424E749}" srcId="{306C920D-9606-4C1C-A3FB-EA2646731AEF}" destId="{E4184757-BBC7-41F9-973C-19D6B49C7122}" srcOrd="0" destOrd="0" parTransId="{2CDDFD5B-AE02-4976-BA56-C53B0A012564}" sibTransId="{56A897D5-674A-4EBC-9A7B-79536E68C434}"/>
    <dgm:cxn modelId="{C29FC79E-F82B-491B-A93D-334D2DD137B5}" type="presOf" srcId="{A374DBB0-511C-461D-B28E-69D892460D2C}" destId="{3EF840F5-6E95-4D2C-9148-FFD46495D943}" srcOrd="0" destOrd="0" presId="urn:microsoft.com/office/officeart/2018/2/layout/IconLabelList"/>
    <dgm:cxn modelId="{EAF41BB4-8498-4723-ADBC-85ED6D297E24}" type="presOf" srcId="{E4184757-BBC7-41F9-973C-19D6B49C7122}" destId="{05585F55-1480-4C30-BF38-AFF047588A07}" srcOrd="0" destOrd="0" presId="urn:microsoft.com/office/officeart/2018/2/layout/IconLabelList"/>
    <dgm:cxn modelId="{A79B9DCC-AB36-44D0-B7E5-29C63862A324}" type="presParOf" srcId="{D13FE619-7C44-4B09-B362-2234EA255D51}" destId="{929B076D-BFE0-49D4-A0BE-EA51F77427DA}" srcOrd="0" destOrd="0" presId="urn:microsoft.com/office/officeart/2018/2/layout/IconLabelList"/>
    <dgm:cxn modelId="{C503A9CF-868D-4571-8E7D-5BD56A35A355}" type="presParOf" srcId="{929B076D-BFE0-49D4-A0BE-EA51F77427DA}" destId="{43E18125-AF00-4160-A381-7B9E0B5FD86D}" srcOrd="0" destOrd="0" presId="urn:microsoft.com/office/officeart/2018/2/layout/IconLabelList"/>
    <dgm:cxn modelId="{DFF8DF64-1DDD-4FF1-BC52-85E800FAD2A7}" type="presParOf" srcId="{929B076D-BFE0-49D4-A0BE-EA51F77427DA}" destId="{8D901669-DBA1-4AEC-852C-10ED614C5071}" srcOrd="1" destOrd="0" presId="urn:microsoft.com/office/officeart/2018/2/layout/IconLabelList"/>
    <dgm:cxn modelId="{879A9289-43AF-4B02-B051-D56CD600FD13}" type="presParOf" srcId="{929B076D-BFE0-49D4-A0BE-EA51F77427DA}" destId="{05585F55-1480-4C30-BF38-AFF047588A07}" srcOrd="2" destOrd="0" presId="urn:microsoft.com/office/officeart/2018/2/layout/IconLabelList"/>
    <dgm:cxn modelId="{72809308-3927-45DA-AA3B-6C1AD89DB6D2}" type="presParOf" srcId="{D13FE619-7C44-4B09-B362-2234EA255D51}" destId="{ED45F534-05A8-4676-A0A5-E44A0FC64814}" srcOrd="1" destOrd="0" presId="urn:microsoft.com/office/officeart/2018/2/layout/IconLabelList"/>
    <dgm:cxn modelId="{BA95884E-897A-4816-8CA8-ED2898C96ECE}" type="presParOf" srcId="{D13FE619-7C44-4B09-B362-2234EA255D51}" destId="{49C85F94-B248-41FE-AA62-E0BDABA2CBBB}" srcOrd="2" destOrd="0" presId="urn:microsoft.com/office/officeart/2018/2/layout/IconLabelList"/>
    <dgm:cxn modelId="{BFA02654-1217-4200-80E6-F6C61B5CD277}" type="presParOf" srcId="{49C85F94-B248-41FE-AA62-E0BDABA2CBBB}" destId="{D7B1DFBF-A019-4988-989E-F23814D3337C}" srcOrd="0" destOrd="0" presId="urn:microsoft.com/office/officeart/2018/2/layout/IconLabelList"/>
    <dgm:cxn modelId="{07E77089-A2A8-43D4-A36E-8B03B3EAEA54}" type="presParOf" srcId="{49C85F94-B248-41FE-AA62-E0BDABA2CBBB}" destId="{8CB5B0BF-FCA0-439B-A00D-855C5B9C978A}" srcOrd="1" destOrd="0" presId="urn:microsoft.com/office/officeart/2018/2/layout/IconLabelList"/>
    <dgm:cxn modelId="{034D3F79-4B35-48F5-9071-E027389DF055}" type="presParOf" srcId="{49C85F94-B248-41FE-AA62-E0BDABA2CBBB}" destId="{9C56FD24-DE7D-423A-A40D-A73B2DB70DB4}" srcOrd="2" destOrd="0" presId="urn:microsoft.com/office/officeart/2018/2/layout/IconLabelList"/>
    <dgm:cxn modelId="{4FABE793-5EB4-4D70-87BC-4764F3E955C6}" type="presParOf" srcId="{D13FE619-7C44-4B09-B362-2234EA255D51}" destId="{F90374BB-5947-4940-AD25-1778D830D321}" srcOrd="3" destOrd="0" presId="urn:microsoft.com/office/officeart/2018/2/layout/IconLabelList"/>
    <dgm:cxn modelId="{A6F306D9-E04F-4D0E-BE82-0401BF0C1E4C}" type="presParOf" srcId="{D13FE619-7C44-4B09-B362-2234EA255D51}" destId="{0E75C29B-16ED-41FE-BA08-8FC7954B704D}" srcOrd="4" destOrd="0" presId="urn:microsoft.com/office/officeart/2018/2/layout/IconLabelList"/>
    <dgm:cxn modelId="{548C0D0D-78E7-4872-A504-19F24C588B44}" type="presParOf" srcId="{0E75C29B-16ED-41FE-BA08-8FC7954B704D}" destId="{462D0CE7-D6AC-4BD4-BEFC-B928B9D5791F}" srcOrd="0" destOrd="0" presId="urn:microsoft.com/office/officeart/2018/2/layout/IconLabelList"/>
    <dgm:cxn modelId="{80BD52F0-7B8C-489B-B77F-A60D5435F360}" type="presParOf" srcId="{0E75C29B-16ED-41FE-BA08-8FC7954B704D}" destId="{4A8824F3-CE95-43D6-91EB-55C216272ABE}" srcOrd="1" destOrd="0" presId="urn:microsoft.com/office/officeart/2018/2/layout/IconLabelList"/>
    <dgm:cxn modelId="{0D640857-5F92-4ED8-9DC4-A7EE8F894899}" type="presParOf" srcId="{0E75C29B-16ED-41FE-BA08-8FC7954B704D}" destId="{3EF840F5-6E95-4D2C-9148-FFD46495D943}" srcOrd="2" destOrd="0" presId="urn:microsoft.com/office/officeart/2018/2/layout/IconLabelList"/>
    <dgm:cxn modelId="{7850E026-9295-4DE0-A34C-75F534ECF93B}" type="presParOf" srcId="{D13FE619-7C44-4B09-B362-2234EA255D51}" destId="{FBCA87F2-773B-4AF7-ADEA-7DC8783274E0}" srcOrd="5" destOrd="0" presId="urn:microsoft.com/office/officeart/2018/2/layout/IconLabelList"/>
    <dgm:cxn modelId="{5F542DDD-DAFC-467C-9B0E-82446E041B1E}" type="presParOf" srcId="{D13FE619-7C44-4B09-B362-2234EA255D51}" destId="{2816DB10-C7A9-414B-92C4-8197C2929C02}" srcOrd="6" destOrd="0" presId="urn:microsoft.com/office/officeart/2018/2/layout/IconLabelList"/>
    <dgm:cxn modelId="{8EB75842-AA13-4432-8632-F43A8156893A}" type="presParOf" srcId="{2816DB10-C7A9-414B-92C4-8197C2929C02}" destId="{6C71F55B-7E72-49E4-AEE6-EBE0284859C2}" srcOrd="0" destOrd="0" presId="urn:microsoft.com/office/officeart/2018/2/layout/IconLabelList"/>
    <dgm:cxn modelId="{9B6F4015-5C40-47F3-B5D8-1E88E2E395EA}" type="presParOf" srcId="{2816DB10-C7A9-414B-92C4-8197C2929C02}" destId="{6A0A4095-8540-4D48-A8CB-2B45B21B7B53}" srcOrd="1" destOrd="0" presId="urn:microsoft.com/office/officeart/2018/2/layout/IconLabelList"/>
    <dgm:cxn modelId="{16BB1A20-D79E-4A11-A55D-80D99EDDC445}" type="presParOf" srcId="{2816DB10-C7A9-414B-92C4-8197C2929C02}" destId="{44B32DCD-9A61-485E-B411-11E4DF0E7780}"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332083-7496-46F5-9714-DF6A15566FD7}">
      <dsp:nvSpPr>
        <dsp:cNvPr id="0" name=""/>
        <dsp:cNvSpPr/>
      </dsp:nvSpPr>
      <dsp:spPr>
        <a:xfrm>
          <a:off x="3364992" y="2124"/>
          <a:ext cx="3785616" cy="140228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b="0" i="0" kern="1200" baseline="0" dirty="0"/>
            <a:t>Data collection, cleaning, preprocessing</a:t>
          </a:r>
          <a:endParaRPr lang="en-US" sz="2700" kern="1200" dirty="0"/>
        </a:p>
      </dsp:txBody>
      <dsp:txXfrm>
        <a:off x="3433446" y="70578"/>
        <a:ext cx="3648708" cy="1265378"/>
      </dsp:txXfrm>
    </dsp:sp>
    <dsp:sp modelId="{318AEB12-FD24-443D-8C87-6ECD27925F43}">
      <dsp:nvSpPr>
        <dsp:cNvPr id="0" name=""/>
        <dsp:cNvSpPr/>
      </dsp:nvSpPr>
      <dsp:spPr>
        <a:xfrm>
          <a:off x="3364992" y="1474525"/>
          <a:ext cx="3785616" cy="140228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b="0" i="0" kern="1200" baseline="0" dirty="0"/>
            <a:t>Topic modeling and sentiment analysis</a:t>
          </a:r>
          <a:endParaRPr lang="en-US" sz="2700" kern="1200" dirty="0"/>
        </a:p>
      </dsp:txBody>
      <dsp:txXfrm>
        <a:off x="3433446" y="1542979"/>
        <a:ext cx="3648708" cy="1265378"/>
      </dsp:txXfrm>
    </dsp:sp>
    <dsp:sp modelId="{08016266-85B7-4C85-A38E-1A4F7D83CE0E}">
      <dsp:nvSpPr>
        <dsp:cNvPr id="0" name=""/>
        <dsp:cNvSpPr/>
      </dsp:nvSpPr>
      <dsp:spPr>
        <a:xfrm>
          <a:off x="3364992" y="2946926"/>
          <a:ext cx="3785616" cy="1402286"/>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b="0" i="0" kern="1200" baseline="0"/>
            <a:t>Tools: BERTopic, DistilBERT </a:t>
          </a:r>
          <a:endParaRPr lang="en-US" sz="2700" kern="1200"/>
        </a:p>
      </dsp:txBody>
      <dsp:txXfrm>
        <a:off x="3433446" y="3015380"/>
        <a:ext cx="3648708" cy="1265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70A45D-339F-4167-907E-64F289FCFC1E}">
      <dsp:nvSpPr>
        <dsp:cNvPr id="0" name=""/>
        <dsp:cNvSpPr/>
      </dsp:nvSpPr>
      <dsp:spPr>
        <a:xfrm>
          <a:off x="0" y="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4E0E8A4-C84A-4EE3-B7D9-25E4AD3D08FC}">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0" i="0" kern="1200" baseline="0" dirty="0"/>
            <a:t>878,561 Tripadvisor reviews from 4,333 hotels</a:t>
          </a:r>
          <a:endParaRPr lang="en-US" sz="4000" kern="1200" dirty="0"/>
        </a:p>
      </dsp:txBody>
      <dsp:txXfrm>
        <a:off x="0" y="0"/>
        <a:ext cx="10515600" cy="1087834"/>
      </dsp:txXfrm>
    </dsp:sp>
    <dsp:sp modelId="{E85C8C0F-11B2-41FC-9B98-24EC48EBE733}">
      <dsp:nvSpPr>
        <dsp:cNvPr id="0" name=""/>
        <dsp:cNvSpPr/>
      </dsp:nvSpPr>
      <dsp:spPr>
        <a:xfrm>
          <a:off x="0" y="1087834"/>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17F4A62-A69E-4815-952C-615B9D07B819}">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0" i="0" kern="1200" baseline="0"/>
            <a:t>Filtered to 200,000 English reviews</a:t>
          </a:r>
          <a:endParaRPr lang="en-US" sz="4000" kern="1200"/>
        </a:p>
      </dsp:txBody>
      <dsp:txXfrm>
        <a:off x="0" y="1087834"/>
        <a:ext cx="10515600" cy="1087834"/>
      </dsp:txXfrm>
    </dsp:sp>
    <dsp:sp modelId="{DDA3B80E-07CE-48A3-90EA-EF0E15EA8608}">
      <dsp:nvSpPr>
        <dsp:cNvPr id="0" name=""/>
        <dsp:cNvSpPr/>
      </dsp:nvSpPr>
      <dsp:spPr>
        <a:xfrm>
          <a:off x="0" y="217566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E9781E0-2BC4-48B0-85CF-0567E1559B53}">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0" i="0" kern="1200" baseline="0"/>
            <a:t>Focused on 10,000 reviews for </a:t>
          </a:r>
          <a:endParaRPr lang="en-US" sz="4000" kern="1200"/>
        </a:p>
      </dsp:txBody>
      <dsp:txXfrm>
        <a:off x="0" y="2175669"/>
        <a:ext cx="10515600" cy="1087834"/>
      </dsp:txXfrm>
    </dsp:sp>
    <dsp:sp modelId="{AF2EDB0F-D5FF-490E-AA04-02665E352882}">
      <dsp:nvSpPr>
        <dsp:cNvPr id="0" name=""/>
        <dsp:cNvSpPr/>
      </dsp:nvSpPr>
      <dsp:spPr>
        <a:xfrm>
          <a:off x="0" y="326350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FA0E49A-6949-4736-98F8-CECF2B42C9F9}">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0" i="0" kern="1200" baseline="0"/>
            <a:t>New York Marriott Marquis and competitors </a:t>
          </a:r>
          <a:endParaRPr lang="en-US" sz="4000" kern="1200"/>
        </a:p>
      </dsp:txBody>
      <dsp:txXfrm>
        <a:off x="0" y="3263503"/>
        <a:ext cx="10515600" cy="10878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90C2E4-FE33-4869-B942-AF84D3BD0720}">
      <dsp:nvSpPr>
        <dsp:cNvPr id="0" name=""/>
        <dsp:cNvSpPr/>
      </dsp:nvSpPr>
      <dsp:spPr>
        <a:xfrm>
          <a:off x="0" y="417429"/>
          <a:ext cx="10515600" cy="6048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3D521D-B97F-4326-A8FD-05FFB77376B3}">
      <dsp:nvSpPr>
        <dsp:cNvPr id="0" name=""/>
        <dsp:cNvSpPr/>
      </dsp:nvSpPr>
      <dsp:spPr>
        <a:xfrm>
          <a:off x="525780" y="63189"/>
          <a:ext cx="7360920" cy="7084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b="0" i="0" kern="1200" baseline="0" dirty="0"/>
            <a:t>Language Detection using </a:t>
          </a:r>
          <a:r>
            <a:rPr lang="en-US" sz="2400" b="0" i="0" kern="1200" baseline="0" dirty="0" err="1"/>
            <a:t>langdetect</a:t>
          </a:r>
          <a:endParaRPr lang="en-US" sz="2400" kern="1200" dirty="0"/>
        </a:p>
      </dsp:txBody>
      <dsp:txXfrm>
        <a:off x="560365" y="97774"/>
        <a:ext cx="7291750" cy="639310"/>
      </dsp:txXfrm>
    </dsp:sp>
    <dsp:sp modelId="{E276EB39-8EA9-4B1D-88BC-79781BB9F3E6}">
      <dsp:nvSpPr>
        <dsp:cNvPr id="0" name=""/>
        <dsp:cNvSpPr/>
      </dsp:nvSpPr>
      <dsp:spPr>
        <a:xfrm>
          <a:off x="0" y="1506069"/>
          <a:ext cx="10515600" cy="604800"/>
        </a:xfrm>
        <a:prstGeom prst="rect">
          <a:avLst/>
        </a:prstGeom>
        <a:solidFill>
          <a:schemeClr val="lt1">
            <a:alpha val="90000"/>
            <a:hueOff val="0"/>
            <a:satOff val="0"/>
            <a:lumOff val="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FFF8AF-EC38-4105-AF16-B07379E97698}">
      <dsp:nvSpPr>
        <dsp:cNvPr id="0" name=""/>
        <dsp:cNvSpPr/>
      </dsp:nvSpPr>
      <dsp:spPr>
        <a:xfrm>
          <a:off x="525780" y="1151829"/>
          <a:ext cx="7360920" cy="708480"/>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b="0" i="0" kern="1200" baseline="0" dirty="0"/>
            <a:t>Topic Modeling: </a:t>
          </a:r>
          <a:r>
            <a:rPr lang="en-US" sz="2400" b="0" i="0" kern="1200" baseline="0" dirty="0" err="1"/>
            <a:t>SentenceTransformer</a:t>
          </a:r>
          <a:r>
            <a:rPr lang="en-US" sz="2400" b="0" i="0" kern="1200" baseline="0" dirty="0"/>
            <a:t>, </a:t>
          </a:r>
          <a:endParaRPr lang="en-US" sz="2400" kern="1200" dirty="0"/>
        </a:p>
      </dsp:txBody>
      <dsp:txXfrm>
        <a:off x="560365" y="1186414"/>
        <a:ext cx="7291750" cy="639310"/>
      </dsp:txXfrm>
    </dsp:sp>
    <dsp:sp modelId="{6D6C2A15-A740-421F-B9FE-462D6BD1D791}">
      <dsp:nvSpPr>
        <dsp:cNvPr id="0" name=""/>
        <dsp:cNvSpPr/>
      </dsp:nvSpPr>
      <dsp:spPr>
        <a:xfrm>
          <a:off x="0" y="2594709"/>
          <a:ext cx="10515600" cy="604800"/>
        </a:xfrm>
        <a:prstGeom prst="rect">
          <a:avLst/>
        </a:prstGeom>
        <a:solidFill>
          <a:schemeClr val="lt1">
            <a:alpha val="90000"/>
            <a:hueOff val="0"/>
            <a:satOff val="0"/>
            <a:lumOff val="0"/>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391C67-A24D-4537-8A45-FC486CEA826E}">
      <dsp:nvSpPr>
        <dsp:cNvPr id="0" name=""/>
        <dsp:cNvSpPr/>
      </dsp:nvSpPr>
      <dsp:spPr>
        <a:xfrm>
          <a:off x="525780" y="2240469"/>
          <a:ext cx="7360920" cy="708480"/>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b="0" i="0" kern="1200" baseline="0"/>
            <a:t>UMAP, HDBSCAN</a:t>
          </a:r>
          <a:endParaRPr lang="en-US" sz="2400" kern="1200"/>
        </a:p>
      </dsp:txBody>
      <dsp:txXfrm>
        <a:off x="560365" y="2275054"/>
        <a:ext cx="7291750" cy="639310"/>
      </dsp:txXfrm>
    </dsp:sp>
    <dsp:sp modelId="{AE8492B7-21EE-4E03-98FD-F9FB4F257012}">
      <dsp:nvSpPr>
        <dsp:cNvPr id="0" name=""/>
        <dsp:cNvSpPr/>
      </dsp:nvSpPr>
      <dsp:spPr>
        <a:xfrm>
          <a:off x="0" y="3683349"/>
          <a:ext cx="10515600" cy="604800"/>
        </a:xfrm>
        <a:prstGeom prst="rect">
          <a:avLst/>
        </a:prstGeom>
        <a:solidFill>
          <a:schemeClr val="lt1">
            <a:alpha val="90000"/>
            <a:hueOff val="0"/>
            <a:satOff val="0"/>
            <a:lumOff val="0"/>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3FC389-9EE5-4D50-B05F-8AC933A46F8A}">
      <dsp:nvSpPr>
        <dsp:cNvPr id="0" name=""/>
        <dsp:cNvSpPr/>
      </dsp:nvSpPr>
      <dsp:spPr>
        <a:xfrm>
          <a:off x="525780" y="3329109"/>
          <a:ext cx="7360920" cy="70848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b="0" i="0" kern="1200" baseline="0" dirty="0"/>
            <a:t>Vectorization</a:t>
          </a:r>
          <a:endParaRPr lang="en-US" sz="2400" kern="1200" dirty="0"/>
        </a:p>
      </dsp:txBody>
      <dsp:txXfrm>
        <a:off x="560365" y="3363694"/>
        <a:ext cx="7291750" cy="639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572A3-6348-4A2A-AFC4-B836EED239F5}">
      <dsp:nvSpPr>
        <dsp:cNvPr id="0" name=""/>
        <dsp:cNvSpPr/>
      </dsp:nvSpPr>
      <dsp:spPr>
        <a:xfrm>
          <a:off x="0" y="1467"/>
          <a:ext cx="5315188" cy="7436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A420BA-4127-4A79-ADCE-8B43716DF3B9}">
      <dsp:nvSpPr>
        <dsp:cNvPr id="0" name=""/>
        <dsp:cNvSpPr/>
      </dsp:nvSpPr>
      <dsp:spPr>
        <a:xfrm>
          <a:off x="224942" y="168779"/>
          <a:ext cx="408985" cy="4089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25333B-9AEB-43C2-A199-B23B9DE50B78}">
      <dsp:nvSpPr>
        <dsp:cNvPr id="0" name=""/>
        <dsp:cNvSpPr/>
      </dsp:nvSpPr>
      <dsp:spPr>
        <a:xfrm>
          <a:off x="858869" y="1467"/>
          <a:ext cx="4456319" cy="743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99" tIns="78699" rIns="78699" bIns="78699" numCol="1" spcCol="1270" anchor="ctr" anchorCtr="0">
          <a:noAutofit/>
        </a:bodyPr>
        <a:lstStyle/>
        <a:p>
          <a:pPr marL="0" lvl="0" indent="0" algn="l" defTabSz="933450">
            <a:lnSpc>
              <a:spcPct val="100000"/>
            </a:lnSpc>
            <a:spcBef>
              <a:spcPct val="0"/>
            </a:spcBef>
            <a:spcAft>
              <a:spcPct val="35000"/>
            </a:spcAft>
            <a:buNone/>
          </a:pPr>
          <a:r>
            <a:rPr lang="en-US" sz="2100" b="0" i="0" kern="1200" baseline="0"/>
            <a:t>Scatter plot of documents and topics</a:t>
          </a:r>
          <a:endParaRPr lang="en-US" sz="2100" kern="1200"/>
        </a:p>
      </dsp:txBody>
      <dsp:txXfrm>
        <a:off x="858869" y="1467"/>
        <a:ext cx="4456319" cy="743610"/>
      </dsp:txXfrm>
    </dsp:sp>
    <dsp:sp modelId="{D08387A3-0F19-487C-A2AF-7FC1EA356AFC}">
      <dsp:nvSpPr>
        <dsp:cNvPr id="0" name=""/>
        <dsp:cNvSpPr/>
      </dsp:nvSpPr>
      <dsp:spPr>
        <a:xfrm>
          <a:off x="0" y="930979"/>
          <a:ext cx="5315188" cy="7436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C5F280-98B1-4C6E-AA50-512B8C0A9A2F}">
      <dsp:nvSpPr>
        <dsp:cNvPr id="0" name=""/>
        <dsp:cNvSpPr/>
      </dsp:nvSpPr>
      <dsp:spPr>
        <a:xfrm>
          <a:off x="224942" y="1098292"/>
          <a:ext cx="408985" cy="4089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BD0A51-9880-48A5-AD60-5D812552D18D}">
      <dsp:nvSpPr>
        <dsp:cNvPr id="0" name=""/>
        <dsp:cNvSpPr/>
      </dsp:nvSpPr>
      <dsp:spPr>
        <a:xfrm>
          <a:off x="858869" y="930979"/>
          <a:ext cx="4456319" cy="743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99" tIns="78699" rIns="78699" bIns="78699" numCol="1" spcCol="1270" anchor="ctr" anchorCtr="0">
          <a:noAutofit/>
        </a:bodyPr>
        <a:lstStyle/>
        <a:p>
          <a:pPr marL="0" lvl="0" indent="0" algn="l" defTabSz="933450">
            <a:lnSpc>
              <a:spcPct val="100000"/>
            </a:lnSpc>
            <a:spcBef>
              <a:spcPct val="0"/>
            </a:spcBef>
            <a:spcAft>
              <a:spcPct val="35000"/>
            </a:spcAft>
            <a:buNone/>
          </a:pPr>
          <a:r>
            <a:rPr lang="en-US" sz="2100" b="0" i="0" kern="1200" baseline="0"/>
            <a:t>Intertopic distance map</a:t>
          </a:r>
          <a:endParaRPr lang="en-US" sz="2100" kern="1200"/>
        </a:p>
      </dsp:txBody>
      <dsp:txXfrm>
        <a:off x="858869" y="930979"/>
        <a:ext cx="4456319" cy="743610"/>
      </dsp:txXfrm>
    </dsp:sp>
    <dsp:sp modelId="{019DBCEF-DDE2-4325-A958-281EC216E1FC}">
      <dsp:nvSpPr>
        <dsp:cNvPr id="0" name=""/>
        <dsp:cNvSpPr/>
      </dsp:nvSpPr>
      <dsp:spPr>
        <a:xfrm>
          <a:off x="0" y="1860492"/>
          <a:ext cx="5315188" cy="7436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E04333-0979-4E35-9E58-2F34115D166A}">
      <dsp:nvSpPr>
        <dsp:cNvPr id="0" name=""/>
        <dsp:cNvSpPr/>
      </dsp:nvSpPr>
      <dsp:spPr>
        <a:xfrm>
          <a:off x="224942" y="2027805"/>
          <a:ext cx="408985" cy="4089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12F19C-9B5E-4C87-BB44-006A41B3CB6E}">
      <dsp:nvSpPr>
        <dsp:cNvPr id="0" name=""/>
        <dsp:cNvSpPr/>
      </dsp:nvSpPr>
      <dsp:spPr>
        <a:xfrm>
          <a:off x="858869" y="1860492"/>
          <a:ext cx="4456319" cy="743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99" tIns="78699" rIns="78699" bIns="78699" numCol="1" spcCol="1270" anchor="ctr" anchorCtr="0">
          <a:noAutofit/>
        </a:bodyPr>
        <a:lstStyle/>
        <a:p>
          <a:pPr marL="0" lvl="0" indent="0" algn="l" defTabSz="933450">
            <a:lnSpc>
              <a:spcPct val="100000"/>
            </a:lnSpc>
            <a:spcBef>
              <a:spcPct val="0"/>
            </a:spcBef>
            <a:spcAft>
              <a:spcPct val="35000"/>
            </a:spcAft>
            <a:buNone/>
          </a:pPr>
          <a:r>
            <a:rPr lang="en-US" sz="2100" b="0" i="0" kern="1200" baseline="0"/>
            <a:t>Topics per class</a:t>
          </a:r>
          <a:endParaRPr lang="en-US" sz="2100" kern="1200"/>
        </a:p>
      </dsp:txBody>
      <dsp:txXfrm>
        <a:off x="858869" y="1860492"/>
        <a:ext cx="4456319" cy="743610"/>
      </dsp:txXfrm>
    </dsp:sp>
    <dsp:sp modelId="{7AD45B1A-DB4F-4945-839A-80D26F420217}">
      <dsp:nvSpPr>
        <dsp:cNvPr id="0" name=""/>
        <dsp:cNvSpPr/>
      </dsp:nvSpPr>
      <dsp:spPr>
        <a:xfrm>
          <a:off x="0" y="2790005"/>
          <a:ext cx="5315188" cy="7436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E973E-58AE-440B-85F1-63F53E7894D5}">
      <dsp:nvSpPr>
        <dsp:cNvPr id="0" name=""/>
        <dsp:cNvSpPr/>
      </dsp:nvSpPr>
      <dsp:spPr>
        <a:xfrm>
          <a:off x="224942" y="2957317"/>
          <a:ext cx="408985" cy="4089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077D12-F364-4362-9ABC-F48F76D068A4}">
      <dsp:nvSpPr>
        <dsp:cNvPr id="0" name=""/>
        <dsp:cNvSpPr/>
      </dsp:nvSpPr>
      <dsp:spPr>
        <a:xfrm>
          <a:off x="858869" y="2790005"/>
          <a:ext cx="4456319" cy="743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99" tIns="78699" rIns="78699" bIns="78699" numCol="1" spcCol="1270" anchor="ctr" anchorCtr="0">
          <a:noAutofit/>
        </a:bodyPr>
        <a:lstStyle/>
        <a:p>
          <a:pPr marL="0" lvl="0" indent="0" algn="l" defTabSz="933450">
            <a:lnSpc>
              <a:spcPct val="100000"/>
            </a:lnSpc>
            <a:spcBef>
              <a:spcPct val="0"/>
            </a:spcBef>
            <a:spcAft>
              <a:spcPct val="35000"/>
            </a:spcAft>
            <a:buNone/>
          </a:pPr>
          <a:r>
            <a:rPr lang="en-US" sz="2100" b="0" i="0" kern="1200" baseline="0"/>
            <a:t>Hierarchical clustering </a:t>
          </a:r>
          <a:endParaRPr lang="en-US" sz="2100" kern="1200"/>
        </a:p>
      </dsp:txBody>
      <dsp:txXfrm>
        <a:off x="858869" y="2790005"/>
        <a:ext cx="4456319" cy="7436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18125-AF00-4160-A381-7B9E0B5FD86D}">
      <dsp:nvSpPr>
        <dsp:cNvPr id="0" name=""/>
        <dsp:cNvSpPr/>
      </dsp:nvSpPr>
      <dsp:spPr>
        <a:xfrm>
          <a:off x="965141" y="275299"/>
          <a:ext cx="587724" cy="5877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5585F55-1480-4C30-BF38-AFF047588A07}">
      <dsp:nvSpPr>
        <dsp:cNvPr id="0" name=""/>
        <dsp:cNvSpPr/>
      </dsp:nvSpPr>
      <dsp:spPr>
        <a:xfrm>
          <a:off x="605976" y="1074211"/>
          <a:ext cx="1306054" cy="522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baseline="0"/>
            <a:t>Strengths: Location, positive sentiment trends</a:t>
          </a:r>
          <a:endParaRPr lang="en-US" sz="1100" kern="1200"/>
        </a:p>
      </dsp:txBody>
      <dsp:txXfrm>
        <a:off x="605976" y="1074211"/>
        <a:ext cx="1306054" cy="522421"/>
      </dsp:txXfrm>
    </dsp:sp>
    <dsp:sp modelId="{D7B1DFBF-A019-4988-989E-F23814D3337C}">
      <dsp:nvSpPr>
        <dsp:cNvPr id="0" name=""/>
        <dsp:cNvSpPr/>
      </dsp:nvSpPr>
      <dsp:spPr>
        <a:xfrm>
          <a:off x="2505469" y="223479"/>
          <a:ext cx="587724" cy="5877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C56FD24-DE7D-423A-A40D-A73B2DB70DB4}">
      <dsp:nvSpPr>
        <dsp:cNvPr id="0" name=""/>
        <dsp:cNvSpPr/>
      </dsp:nvSpPr>
      <dsp:spPr>
        <a:xfrm>
          <a:off x="2140590" y="918750"/>
          <a:ext cx="1317482" cy="72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baseline="0"/>
            <a:t>Weaknesses: Low-scoring areas, negative sentiment trends</a:t>
          </a:r>
          <a:endParaRPr lang="en-US" sz="1100" kern="1200" dirty="0"/>
        </a:p>
      </dsp:txBody>
      <dsp:txXfrm>
        <a:off x="2140590" y="918750"/>
        <a:ext cx="1317482" cy="729703"/>
      </dsp:txXfrm>
    </dsp:sp>
    <dsp:sp modelId="{462D0CE7-D6AC-4BD4-BEFC-B928B9D5791F}">
      <dsp:nvSpPr>
        <dsp:cNvPr id="0" name=""/>
        <dsp:cNvSpPr/>
      </dsp:nvSpPr>
      <dsp:spPr>
        <a:xfrm>
          <a:off x="4211176" y="229762"/>
          <a:ext cx="587724" cy="5877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EF840F5-6E95-4D2C-9148-FFD46495D943}">
      <dsp:nvSpPr>
        <dsp:cNvPr id="0" name=""/>
        <dsp:cNvSpPr/>
      </dsp:nvSpPr>
      <dsp:spPr>
        <a:xfrm>
          <a:off x="3686632" y="937600"/>
          <a:ext cx="1636813" cy="704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baseline="0"/>
            <a:t>Opportunities: Customer feedback loop,  new services</a:t>
          </a:r>
          <a:endParaRPr lang="en-US" sz="1100" kern="1200" dirty="0"/>
        </a:p>
      </dsp:txBody>
      <dsp:txXfrm>
        <a:off x="3686632" y="937600"/>
        <a:ext cx="1636813" cy="704569"/>
      </dsp:txXfrm>
    </dsp:sp>
    <dsp:sp modelId="{6C71F55B-7E72-49E4-AEE6-EBE0284859C2}">
      <dsp:nvSpPr>
        <dsp:cNvPr id="0" name=""/>
        <dsp:cNvSpPr/>
      </dsp:nvSpPr>
      <dsp:spPr>
        <a:xfrm>
          <a:off x="2670848" y="1974967"/>
          <a:ext cx="587724" cy="5877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4B32DCD-9A61-485E-B411-11E4DF0E7780}">
      <dsp:nvSpPr>
        <dsp:cNvPr id="0" name=""/>
        <dsp:cNvSpPr/>
      </dsp:nvSpPr>
      <dsp:spPr>
        <a:xfrm>
          <a:off x="2311683" y="2773878"/>
          <a:ext cx="1306054" cy="522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baseline="0"/>
            <a:t>Threats: Competitor performance, </a:t>
          </a:r>
          <a:endParaRPr lang="en-US" sz="1100" kern="1200" dirty="0"/>
        </a:p>
      </dsp:txBody>
      <dsp:txXfrm>
        <a:off x="2311683" y="2773878"/>
        <a:ext cx="1306054" cy="52242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0DFA2C-322E-4CA4-AA10-42C1019E833B}" type="datetimeFigureOut">
              <a:rPr lang="en-US" smtClean="0"/>
              <a:t>6/30/2024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854CAD-1495-4FBC-983E-8483FEA94586}" type="slidenum">
              <a:rPr lang="en-US" smtClean="0"/>
              <a:t>‹#›</a:t>
            </a:fld>
            <a:endParaRPr lang="en-US"/>
          </a:p>
        </p:txBody>
      </p:sp>
    </p:spTree>
    <p:extLst>
      <p:ext uri="{BB962C8B-B14F-4D97-AF65-F5344CB8AC3E}">
        <p14:creationId xmlns:p14="http://schemas.microsoft.com/office/powerpoint/2010/main" val="1547415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this presentation on the Comparative Analysis of Hotel Reviews. It is important to note that this is a hypothetical scenario and the data used in this study are very old and selective, not by any mean a representation of the current reality. I am Ali El Masri and today I will walk you through our study, methodologies, findings, and recommendations."</a:t>
            </a:r>
          </a:p>
        </p:txBody>
      </p:sp>
      <p:sp>
        <p:nvSpPr>
          <p:cNvPr id="4" name="Slide Number Placeholder 3"/>
          <p:cNvSpPr>
            <a:spLocks noGrp="1"/>
          </p:cNvSpPr>
          <p:nvPr>
            <p:ph type="sldNum" sz="quarter" idx="5"/>
          </p:nvPr>
        </p:nvSpPr>
        <p:spPr/>
        <p:txBody>
          <a:bodyPr/>
          <a:lstStyle/>
          <a:p>
            <a:fld id="{D7854CAD-1495-4FBC-983E-8483FEA94586}" type="slidenum">
              <a:rPr lang="en-US" smtClean="0"/>
              <a:t>1</a:t>
            </a:fld>
            <a:endParaRPr lang="en-US"/>
          </a:p>
        </p:txBody>
      </p:sp>
    </p:spTree>
    <p:extLst>
      <p:ext uri="{BB962C8B-B14F-4D97-AF65-F5344CB8AC3E}">
        <p14:creationId xmlns:p14="http://schemas.microsoft.com/office/powerpoint/2010/main" val="2893705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see your typical hotel metric which compares the average ratings for different dimensions such as service, cleanliness, location, rooms, sleep quality, and value between different hotels, this graph illustrate the comparison for the New York Marriott Marquis and its competitors. We can refine this analysis by incorporating sentiment analysis on the reviews. </a:t>
            </a:r>
          </a:p>
          <a:p>
            <a:endParaRPr lang="en-US" dirty="0"/>
          </a:p>
        </p:txBody>
      </p:sp>
      <p:sp>
        <p:nvSpPr>
          <p:cNvPr id="4" name="Slide Number Placeholder 3"/>
          <p:cNvSpPr>
            <a:spLocks noGrp="1"/>
          </p:cNvSpPr>
          <p:nvPr>
            <p:ph type="sldNum" sz="quarter" idx="5"/>
          </p:nvPr>
        </p:nvSpPr>
        <p:spPr/>
        <p:txBody>
          <a:bodyPr/>
          <a:lstStyle/>
          <a:p>
            <a:fld id="{D7854CAD-1495-4FBC-983E-8483FEA94586}" type="slidenum">
              <a:rPr lang="en-US" smtClean="0"/>
              <a:t>10</a:t>
            </a:fld>
            <a:endParaRPr lang="en-US"/>
          </a:p>
        </p:txBody>
      </p:sp>
    </p:spTree>
    <p:extLst>
      <p:ext uri="{BB962C8B-B14F-4D97-AF65-F5344CB8AC3E}">
        <p14:creationId xmlns:p14="http://schemas.microsoft.com/office/powerpoint/2010/main" val="1982536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sentiment analysis, </a:t>
            </a:r>
            <a:r>
              <a:rPr lang="en-US" dirty="0" err="1"/>
              <a:t>i</a:t>
            </a:r>
            <a:r>
              <a:rPr lang="en-US" dirty="0"/>
              <a:t> used the distilbert-base-uncased-finetuned-sst-2-english model. This model identifies the overall sentiment trends."</a:t>
            </a:r>
          </a:p>
          <a:p>
            <a:endParaRPr lang="en-US" dirty="0"/>
          </a:p>
          <a:p>
            <a:r>
              <a:rPr lang="en-US" dirty="0"/>
              <a:t>“I compared the sentiment distribution, both positive and negative, for the New York Marriott Marquis with that of its competitors. This comparison helps us understand the overall guest sentiment towards each hotel.“</a:t>
            </a:r>
          </a:p>
          <a:p>
            <a:r>
              <a:rPr lang="en-US" dirty="0"/>
              <a:t>“I performed a time series analysis to compare the trends in sentiment and overall ratings over time for the New York Marriott Marquis and its competitors, to identify periods of change in guest satisfaction."</a:t>
            </a:r>
          </a:p>
        </p:txBody>
      </p:sp>
      <p:sp>
        <p:nvSpPr>
          <p:cNvPr id="4" name="Slide Number Placeholder 3"/>
          <p:cNvSpPr>
            <a:spLocks noGrp="1"/>
          </p:cNvSpPr>
          <p:nvPr>
            <p:ph type="sldNum" sz="quarter" idx="5"/>
          </p:nvPr>
        </p:nvSpPr>
        <p:spPr/>
        <p:txBody>
          <a:bodyPr/>
          <a:lstStyle/>
          <a:p>
            <a:fld id="{D7854CAD-1495-4FBC-983E-8483FEA94586}" type="slidenum">
              <a:rPr lang="en-US" smtClean="0"/>
              <a:t>11</a:t>
            </a:fld>
            <a:endParaRPr lang="en-US"/>
          </a:p>
        </p:txBody>
      </p:sp>
    </p:spTree>
    <p:extLst>
      <p:ext uri="{BB962C8B-B14F-4D97-AF65-F5344CB8AC3E}">
        <p14:creationId xmlns:p14="http://schemas.microsoft.com/office/powerpoint/2010/main" val="3887189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entire process allows us to conduct a data-backed S.W.O.T analysis. By leveraging data science techniques, we are able to derive actionable insights that are supported by the data. We can clearly identify the strengths such as location and positive sentiment trends</a:t>
            </a:r>
          </a:p>
        </p:txBody>
      </p:sp>
      <p:sp>
        <p:nvSpPr>
          <p:cNvPr id="4" name="Slide Number Placeholder 3"/>
          <p:cNvSpPr>
            <a:spLocks noGrp="1"/>
          </p:cNvSpPr>
          <p:nvPr>
            <p:ph type="sldNum" sz="quarter" idx="5"/>
          </p:nvPr>
        </p:nvSpPr>
        <p:spPr/>
        <p:txBody>
          <a:bodyPr/>
          <a:lstStyle/>
          <a:p>
            <a:fld id="{D7854CAD-1495-4FBC-983E-8483FEA94586}" type="slidenum">
              <a:rPr lang="en-US" smtClean="0"/>
              <a:t>12</a:t>
            </a:fld>
            <a:endParaRPr lang="en-US"/>
          </a:p>
        </p:txBody>
      </p:sp>
    </p:spTree>
    <p:extLst>
      <p:ext uri="{BB962C8B-B14F-4D97-AF65-F5344CB8AC3E}">
        <p14:creationId xmlns:p14="http://schemas.microsoft.com/office/powerpoint/2010/main" val="3532910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our study provides a detailed comparative analysis of hotel reviews for the New York Marriott Marquis and its competitors. The insights derived can help improve customer satisfaction and maintain a competitive edge. Future work can focus on incorporating demographic analysis and expanding the scope of analysis to include more competitors and a larger dataset."</a:t>
            </a:r>
          </a:p>
        </p:txBody>
      </p:sp>
      <p:sp>
        <p:nvSpPr>
          <p:cNvPr id="4" name="Slide Number Placeholder 3"/>
          <p:cNvSpPr>
            <a:spLocks noGrp="1"/>
          </p:cNvSpPr>
          <p:nvPr>
            <p:ph type="sldNum" sz="quarter" idx="5"/>
          </p:nvPr>
        </p:nvSpPr>
        <p:spPr/>
        <p:txBody>
          <a:bodyPr/>
          <a:lstStyle/>
          <a:p>
            <a:fld id="{D7854CAD-1495-4FBC-983E-8483FEA94586}" type="slidenum">
              <a:rPr lang="en-US" smtClean="0"/>
              <a:t>13</a:t>
            </a:fld>
            <a:endParaRPr lang="en-US"/>
          </a:p>
        </p:txBody>
      </p:sp>
    </p:spTree>
    <p:extLst>
      <p:ext uri="{BB962C8B-B14F-4D97-AF65-F5344CB8AC3E}">
        <p14:creationId xmlns:p14="http://schemas.microsoft.com/office/powerpoint/2010/main" val="347960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interested in further details, my </a:t>
            </a:r>
            <a:r>
              <a:rPr lang="en-US" dirty="0" err="1"/>
              <a:t>Github</a:t>
            </a:r>
            <a:r>
              <a:rPr lang="en-US" dirty="0"/>
              <a:t> link includes supporting documentation, additional visualizations and analysis code. You can also find reference links to the data source and models we used."</a:t>
            </a:r>
          </a:p>
        </p:txBody>
      </p:sp>
      <p:sp>
        <p:nvSpPr>
          <p:cNvPr id="4" name="Slide Number Placeholder 3"/>
          <p:cNvSpPr>
            <a:spLocks noGrp="1"/>
          </p:cNvSpPr>
          <p:nvPr>
            <p:ph type="sldNum" sz="quarter" idx="5"/>
          </p:nvPr>
        </p:nvSpPr>
        <p:spPr/>
        <p:txBody>
          <a:bodyPr/>
          <a:lstStyle/>
          <a:p>
            <a:fld id="{D7854CAD-1495-4FBC-983E-8483FEA94586}" type="slidenum">
              <a:rPr lang="en-US" smtClean="0"/>
              <a:t>14</a:t>
            </a:fld>
            <a:endParaRPr lang="en-US"/>
          </a:p>
        </p:txBody>
      </p:sp>
    </p:spTree>
    <p:extLst>
      <p:ext uri="{BB962C8B-B14F-4D97-AF65-F5344CB8AC3E}">
        <p14:creationId xmlns:p14="http://schemas.microsoft.com/office/powerpoint/2010/main" val="411847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offers a detailed comparative analysis of hotel reviews for the New York Marriott Marquis and its top five competitors in New York City. Our goal is to derive actionable insights that can ultimately enhance customer satisfaction and maintain a competitive edge."</a:t>
            </a:r>
          </a:p>
        </p:txBody>
      </p:sp>
      <p:sp>
        <p:nvSpPr>
          <p:cNvPr id="4" name="Slide Number Placeholder 3"/>
          <p:cNvSpPr>
            <a:spLocks noGrp="1"/>
          </p:cNvSpPr>
          <p:nvPr>
            <p:ph type="sldNum" sz="quarter" idx="5"/>
          </p:nvPr>
        </p:nvSpPr>
        <p:spPr/>
        <p:txBody>
          <a:bodyPr/>
          <a:lstStyle/>
          <a:p>
            <a:fld id="{D7854CAD-1495-4FBC-983E-8483FEA94586}" type="slidenum">
              <a:rPr lang="en-US" smtClean="0"/>
              <a:t>2</a:t>
            </a:fld>
            <a:endParaRPr lang="en-US"/>
          </a:p>
        </p:txBody>
      </p:sp>
    </p:spTree>
    <p:extLst>
      <p:ext uri="{BB962C8B-B14F-4D97-AF65-F5344CB8AC3E}">
        <p14:creationId xmlns:p14="http://schemas.microsoft.com/office/powerpoint/2010/main" val="182959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"Third-party booking sites often lack deeper insights into guest reviews. Here is an example of a typical dashboard from third-party booking sites displaying review metrics. While these dashboards provide some useful information, they often lack deeper insights into guest reviews. Our goal is to bridge that gap by analyzing guest reviews of the New York Marriott Marquis and its competitors, using advanced Natural Language Processing techniques. This analysis aims to inform better business decisions and strategies for improving our guest experiences."</a:t>
            </a:r>
          </a:p>
        </p:txBody>
      </p:sp>
      <p:sp>
        <p:nvSpPr>
          <p:cNvPr id="4" name="Slide Number Placeholder 3"/>
          <p:cNvSpPr>
            <a:spLocks noGrp="1"/>
          </p:cNvSpPr>
          <p:nvPr>
            <p:ph type="sldNum" sz="quarter" idx="5"/>
          </p:nvPr>
        </p:nvSpPr>
        <p:spPr/>
        <p:txBody>
          <a:bodyPr/>
          <a:lstStyle/>
          <a:p>
            <a:fld id="{D7854CAD-1495-4FBC-983E-8483FEA94586}" type="slidenum">
              <a:rPr lang="en-US" smtClean="0"/>
              <a:t>3</a:t>
            </a:fld>
            <a:endParaRPr lang="en-US"/>
          </a:p>
        </p:txBody>
      </p:sp>
    </p:spTree>
    <p:extLst>
      <p:ext uri="{BB962C8B-B14F-4D97-AF65-F5344CB8AC3E}">
        <p14:creationId xmlns:p14="http://schemas.microsoft.com/office/powerpoint/2010/main" val="4171537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methodology encompasses several steps, including data collection, cleaning, preprocessing, topic modeling, and sentiment analysis. I  employed </a:t>
            </a:r>
            <a:r>
              <a:rPr lang="en-US" dirty="0" err="1"/>
              <a:t>BERTopic</a:t>
            </a:r>
            <a:r>
              <a:rPr lang="en-US" dirty="0"/>
              <a:t> for topic modeling and </a:t>
            </a:r>
            <a:r>
              <a:rPr lang="en-US" dirty="0" err="1"/>
              <a:t>DistilBERT</a:t>
            </a:r>
            <a:r>
              <a:rPr lang="en-US" dirty="0"/>
              <a:t> for sentiment analysis to ensure state-of-the-art capabilities in extracting and analyzing textual data."</a:t>
            </a:r>
          </a:p>
        </p:txBody>
      </p:sp>
      <p:sp>
        <p:nvSpPr>
          <p:cNvPr id="4" name="Slide Number Placeholder 3"/>
          <p:cNvSpPr>
            <a:spLocks noGrp="1"/>
          </p:cNvSpPr>
          <p:nvPr>
            <p:ph type="sldNum" sz="quarter" idx="5"/>
          </p:nvPr>
        </p:nvSpPr>
        <p:spPr/>
        <p:txBody>
          <a:bodyPr/>
          <a:lstStyle/>
          <a:p>
            <a:fld id="{D7854CAD-1495-4FBC-983E-8483FEA94586}" type="slidenum">
              <a:rPr lang="en-US" smtClean="0"/>
              <a:t>4</a:t>
            </a:fld>
            <a:endParaRPr lang="en-US"/>
          </a:p>
        </p:txBody>
      </p:sp>
    </p:spTree>
    <p:extLst>
      <p:ext uri="{BB962C8B-B14F-4D97-AF65-F5344CB8AC3E}">
        <p14:creationId xmlns:p14="http://schemas.microsoft.com/office/powerpoint/2010/main" val="2062472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dataset, was sourced from TripAdvisor. After refining it, I focused on approximately 200,000 English reviews and narrowed it further to around 10,000 reviews specific to the New York Marriott Marquis and its main five competitors."</a:t>
            </a:r>
          </a:p>
          <a:p>
            <a:endParaRPr lang="en-US" dirty="0"/>
          </a:p>
        </p:txBody>
      </p:sp>
      <p:sp>
        <p:nvSpPr>
          <p:cNvPr id="4" name="Slide Number Placeholder 3"/>
          <p:cNvSpPr>
            <a:spLocks noGrp="1"/>
          </p:cNvSpPr>
          <p:nvPr>
            <p:ph type="sldNum" sz="quarter" idx="5"/>
          </p:nvPr>
        </p:nvSpPr>
        <p:spPr/>
        <p:txBody>
          <a:bodyPr/>
          <a:lstStyle/>
          <a:p>
            <a:fld id="{D7854CAD-1495-4FBC-983E-8483FEA94586}" type="slidenum">
              <a:rPr lang="en-US" smtClean="0"/>
              <a:t>5</a:t>
            </a:fld>
            <a:endParaRPr lang="en-US"/>
          </a:p>
        </p:txBody>
      </p:sp>
    </p:spTree>
    <p:extLst>
      <p:ext uri="{BB962C8B-B14F-4D97-AF65-F5344CB8AC3E}">
        <p14:creationId xmlns:p14="http://schemas.microsoft.com/office/powerpoint/2010/main" val="2323343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cleaning and preprocessing steps included language detection using the </a:t>
            </a:r>
            <a:r>
              <a:rPr lang="en-US" dirty="0" err="1"/>
              <a:t>langdetect</a:t>
            </a:r>
            <a:r>
              <a:rPr lang="en-US" dirty="0"/>
              <a:t> library, followed by topic modeling using tools like </a:t>
            </a:r>
            <a:r>
              <a:rPr lang="en-US" dirty="0" err="1"/>
              <a:t>SentenceTransformer</a:t>
            </a:r>
            <a:r>
              <a:rPr lang="en-US" dirty="0"/>
              <a:t>, UMAP for dimensionality reduction, and HDBSCAN for density clustering. I also used vectorization techniques to ensure the text data was ready for analysis."</a:t>
            </a:r>
          </a:p>
        </p:txBody>
      </p:sp>
      <p:sp>
        <p:nvSpPr>
          <p:cNvPr id="4" name="Slide Number Placeholder 3"/>
          <p:cNvSpPr>
            <a:spLocks noGrp="1"/>
          </p:cNvSpPr>
          <p:nvPr>
            <p:ph type="sldNum" sz="quarter" idx="5"/>
          </p:nvPr>
        </p:nvSpPr>
        <p:spPr/>
        <p:txBody>
          <a:bodyPr/>
          <a:lstStyle/>
          <a:p>
            <a:fld id="{D7854CAD-1495-4FBC-983E-8483FEA94586}" type="slidenum">
              <a:rPr lang="en-US" smtClean="0"/>
              <a:t>6</a:t>
            </a:fld>
            <a:endParaRPr lang="en-US"/>
          </a:p>
        </p:txBody>
      </p:sp>
    </p:spTree>
    <p:extLst>
      <p:ext uri="{BB962C8B-B14F-4D97-AF65-F5344CB8AC3E}">
        <p14:creationId xmlns:p14="http://schemas.microsoft.com/office/powerpoint/2010/main" val="126951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topic modeling the dataset, I was able to visualize the prevalent topics discussed by guests. I created a scatter plot showing the distribution of documents across different topics, an </a:t>
            </a:r>
            <a:r>
              <a:rPr lang="en-US" dirty="0" err="1"/>
              <a:t>intertopic</a:t>
            </a:r>
            <a:r>
              <a:rPr lang="en-US" dirty="0"/>
              <a:t> distance map, a bar chart of topics per class, and a hierarchical clustering dendrogram."</a:t>
            </a:r>
          </a:p>
        </p:txBody>
      </p:sp>
      <p:sp>
        <p:nvSpPr>
          <p:cNvPr id="4" name="Slide Number Placeholder 3"/>
          <p:cNvSpPr>
            <a:spLocks noGrp="1"/>
          </p:cNvSpPr>
          <p:nvPr>
            <p:ph type="sldNum" sz="quarter" idx="5"/>
          </p:nvPr>
        </p:nvSpPr>
        <p:spPr/>
        <p:txBody>
          <a:bodyPr/>
          <a:lstStyle/>
          <a:p>
            <a:fld id="{D7854CAD-1495-4FBC-983E-8483FEA94586}" type="slidenum">
              <a:rPr lang="en-US" smtClean="0"/>
              <a:t>7</a:t>
            </a:fld>
            <a:endParaRPr lang="en-US"/>
          </a:p>
        </p:txBody>
      </p:sp>
    </p:spTree>
    <p:extLst>
      <p:ext uri="{BB962C8B-B14F-4D97-AF65-F5344CB8AC3E}">
        <p14:creationId xmlns:p14="http://schemas.microsoft.com/office/powerpoint/2010/main" val="2616599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topic modeling results. On the left, we have the </a:t>
            </a:r>
            <a:r>
              <a:rPr lang="en-US" dirty="0" err="1"/>
              <a:t>Intertopic</a:t>
            </a:r>
            <a:r>
              <a:rPr lang="en-US" dirty="0"/>
              <a:t> Distance Map. This map is interactive and visualizes the distances between different topics identified in the guest reviews. Each circle represents a topic, and the size of the circle indicates the prevalence of that topic. Topics that are closer together are more similar, while those farther apart are more distinct. This visualization helps us understand the diversity and concentration of discussions in the reviews.</a:t>
            </a:r>
          </a:p>
          <a:p>
            <a:r>
              <a:rPr lang="en-US" dirty="0"/>
              <a:t>Obviously we’re not able to interact with this graph here, but we’re able to do so in </a:t>
            </a:r>
            <a:r>
              <a:rPr lang="en-US" dirty="0" err="1"/>
              <a:t>jupyter</a:t>
            </a:r>
            <a:r>
              <a:rPr lang="en-US" dirty="0"/>
              <a:t> notebook. </a:t>
            </a:r>
          </a:p>
          <a:p>
            <a:r>
              <a:rPr lang="en-US" dirty="0"/>
              <a:t>On the right, we see the Hierarchical Clustering dendrogram. This chart illustrates the hierarchical relationships between topics, with each branch representing a different topic. The length of the branches indicates the distance or dissimilarity between topics. This clustering helps us visualize the nested structure of topics, revealing how they group together at various levels. By analyzing these clusters, we can gain deeper insights into how different themes are related and how they contribute to the overall guest experience."</a:t>
            </a:r>
          </a:p>
          <a:p>
            <a:endParaRPr lang="en-US" dirty="0"/>
          </a:p>
        </p:txBody>
      </p:sp>
      <p:sp>
        <p:nvSpPr>
          <p:cNvPr id="4" name="Slide Number Placeholder 3"/>
          <p:cNvSpPr>
            <a:spLocks noGrp="1"/>
          </p:cNvSpPr>
          <p:nvPr>
            <p:ph type="sldNum" sz="quarter" idx="5"/>
          </p:nvPr>
        </p:nvSpPr>
        <p:spPr/>
        <p:txBody>
          <a:bodyPr/>
          <a:lstStyle/>
          <a:p>
            <a:fld id="{D7854CAD-1495-4FBC-983E-8483FEA94586}" type="slidenum">
              <a:rPr lang="en-US" smtClean="0"/>
              <a:t>8</a:t>
            </a:fld>
            <a:endParaRPr lang="en-US"/>
          </a:p>
        </p:txBody>
      </p:sp>
    </p:spTree>
    <p:extLst>
      <p:ext uri="{BB962C8B-B14F-4D97-AF65-F5344CB8AC3E}">
        <p14:creationId xmlns:p14="http://schemas.microsoft.com/office/powerpoint/2010/main" val="2290252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we can see that I mapped these topics into a more reliable and more informative format, and therefore analyzed the distribution of the topics discussed for the New York Marriott Marquis and compared it to that of its competitors. This helps us identify which topics are more prominent in guest reviews across properties.."</a:t>
            </a:r>
          </a:p>
        </p:txBody>
      </p:sp>
      <p:sp>
        <p:nvSpPr>
          <p:cNvPr id="4" name="Slide Number Placeholder 3"/>
          <p:cNvSpPr>
            <a:spLocks noGrp="1"/>
          </p:cNvSpPr>
          <p:nvPr>
            <p:ph type="sldNum" sz="quarter" idx="5"/>
          </p:nvPr>
        </p:nvSpPr>
        <p:spPr/>
        <p:txBody>
          <a:bodyPr/>
          <a:lstStyle/>
          <a:p>
            <a:fld id="{D7854CAD-1495-4FBC-983E-8483FEA94586}" type="slidenum">
              <a:rPr lang="en-US" smtClean="0"/>
              <a:t>9</a:t>
            </a:fld>
            <a:endParaRPr lang="en-US"/>
          </a:p>
        </p:txBody>
      </p:sp>
    </p:spTree>
    <p:extLst>
      <p:ext uri="{BB962C8B-B14F-4D97-AF65-F5344CB8AC3E}">
        <p14:creationId xmlns:p14="http://schemas.microsoft.com/office/powerpoint/2010/main" val="563108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AE132-6D36-F469-5E75-F639B2105A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20F1CF-FA47-C0CD-7450-61B682A39F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8782B0-BE94-1F7B-1DE1-34E94E7F2FAE}"/>
              </a:ext>
            </a:extLst>
          </p:cNvPr>
          <p:cNvSpPr>
            <a:spLocks noGrp="1"/>
          </p:cNvSpPr>
          <p:nvPr>
            <p:ph type="dt" sz="half" idx="10"/>
          </p:nvPr>
        </p:nvSpPr>
        <p:spPr/>
        <p:txBody>
          <a:bodyPr/>
          <a:lstStyle/>
          <a:p>
            <a:fld id="{3E852CEB-B623-4770-93FF-25C5752CCC58}" type="datetimeFigureOut">
              <a:rPr lang="en-US" smtClean="0"/>
              <a:t>6/30/2024</a:t>
            </a:fld>
            <a:endParaRPr lang="en-US"/>
          </a:p>
        </p:txBody>
      </p:sp>
      <p:sp>
        <p:nvSpPr>
          <p:cNvPr id="5" name="Footer Placeholder 4">
            <a:extLst>
              <a:ext uri="{FF2B5EF4-FFF2-40B4-BE49-F238E27FC236}">
                <a16:creationId xmlns:a16="http://schemas.microsoft.com/office/drawing/2014/main" id="{DE260DD6-AC95-757D-B3E4-7EB9B610D9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0CE0F3-2992-5750-6195-3669DD194513}"/>
              </a:ext>
            </a:extLst>
          </p:cNvPr>
          <p:cNvSpPr>
            <a:spLocks noGrp="1"/>
          </p:cNvSpPr>
          <p:nvPr>
            <p:ph type="sldNum" sz="quarter" idx="12"/>
          </p:nvPr>
        </p:nvSpPr>
        <p:spPr/>
        <p:txBody>
          <a:bodyPr/>
          <a:lstStyle/>
          <a:p>
            <a:fld id="{0B8C758D-EEAF-442C-8638-45E59D249DA9}" type="slidenum">
              <a:rPr lang="en-US" smtClean="0"/>
              <a:t>‹#›</a:t>
            </a:fld>
            <a:endParaRPr lang="en-US"/>
          </a:p>
        </p:txBody>
      </p:sp>
    </p:spTree>
    <p:extLst>
      <p:ext uri="{BB962C8B-B14F-4D97-AF65-F5344CB8AC3E}">
        <p14:creationId xmlns:p14="http://schemas.microsoft.com/office/powerpoint/2010/main" val="2587879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662D0-3D5B-59B7-1C79-0E7011744E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026561-54B3-CFC3-AE97-16A6ADDC35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ED43A5-D41C-90F2-F19F-8396F327E8F8}"/>
              </a:ext>
            </a:extLst>
          </p:cNvPr>
          <p:cNvSpPr>
            <a:spLocks noGrp="1"/>
          </p:cNvSpPr>
          <p:nvPr>
            <p:ph type="dt" sz="half" idx="10"/>
          </p:nvPr>
        </p:nvSpPr>
        <p:spPr/>
        <p:txBody>
          <a:bodyPr/>
          <a:lstStyle/>
          <a:p>
            <a:fld id="{3E852CEB-B623-4770-93FF-25C5752CCC58}" type="datetimeFigureOut">
              <a:rPr lang="en-US" smtClean="0"/>
              <a:t>6/30/2024</a:t>
            </a:fld>
            <a:endParaRPr lang="en-US"/>
          </a:p>
        </p:txBody>
      </p:sp>
      <p:sp>
        <p:nvSpPr>
          <p:cNvPr id="5" name="Footer Placeholder 4">
            <a:extLst>
              <a:ext uri="{FF2B5EF4-FFF2-40B4-BE49-F238E27FC236}">
                <a16:creationId xmlns:a16="http://schemas.microsoft.com/office/drawing/2014/main" id="{D210C81D-4641-F710-385C-11F58D92BE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2673AB-A804-72AA-E815-5E3EA217F0BE}"/>
              </a:ext>
            </a:extLst>
          </p:cNvPr>
          <p:cNvSpPr>
            <a:spLocks noGrp="1"/>
          </p:cNvSpPr>
          <p:nvPr>
            <p:ph type="sldNum" sz="quarter" idx="12"/>
          </p:nvPr>
        </p:nvSpPr>
        <p:spPr/>
        <p:txBody>
          <a:bodyPr/>
          <a:lstStyle/>
          <a:p>
            <a:fld id="{0B8C758D-EEAF-442C-8638-45E59D249DA9}" type="slidenum">
              <a:rPr lang="en-US" smtClean="0"/>
              <a:t>‹#›</a:t>
            </a:fld>
            <a:endParaRPr lang="en-US"/>
          </a:p>
        </p:txBody>
      </p:sp>
    </p:spTree>
    <p:extLst>
      <p:ext uri="{BB962C8B-B14F-4D97-AF65-F5344CB8AC3E}">
        <p14:creationId xmlns:p14="http://schemas.microsoft.com/office/powerpoint/2010/main" val="14606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92CD19-8DFE-C5C6-88D8-46A0420C45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12FAFD-373E-B086-44D8-1F7E643ADF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282673-6C55-C364-15E1-E93FB98D30E4}"/>
              </a:ext>
            </a:extLst>
          </p:cNvPr>
          <p:cNvSpPr>
            <a:spLocks noGrp="1"/>
          </p:cNvSpPr>
          <p:nvPr>
            <p:ph type="dt" sz="half" idx="10"/>
          </p:nvPr>
        </p:nvSpPr>
        <p:spPr/>
        <p:txBody>
          <a:bodyPr/>
          <a:lstStyle/>
          <a:p>
            <a:fld id="{3E852CEB-B623-4770-93FF-25C5752CCC58}" type="datetimeFigureOut">
              <a:rPr lang="en-US" smtClean="0"/>
              <a:t>6/30/2024</a:t>
            </a:fld>
            <a:endParaRPr lang="en-US"/>
          </a:p>
        </p:txBody>
      </p:sp>
      <p:sp>
        <p:nvSpPr>
          <p:cNvPr id="5" name="Footer Placeholder 4">
            <a:extLst>
              <a:ext uri="{FF2B5EF4-FFF2-40B4-BE49-F238E27FC236}">
                <a16:creationId xmlns:a16="http://schemas.microsoft.com/office/drawing/2014/main" id="{E4A51619-B8A0-D0B0-2030-75F5C0323A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426352-A7DF-314D-8573-BB1CCE6686AA}"/>
              </a:ext>
            </a:extLst>
          </p:cNvPr>
          <p:cNvSpPr>
            <a:spLocks noGrp="1"/>
          </p:cNvSpPr>
          <p:nvPr>
            <p:ph type="sldNum" sz="quarter" idx="12"/>
          </p:nvPr>
        </p:nvSpPr>
        <p:spPr/>
        <p:txBody>
          <a:bodyPr/>
          <a:lstStyle/>
          <a:p>
            <a:fld id="{0B8C758D-EEAF-442C-8638-45E59D249DA9}" type="slidenum">
              <a:rPr lang="en-US" smtClean="0"/>
              <a:t>‹#›</a:t>
            </a:fld>
            <a:endParaRPr lang="en-US"/>
          </a:p>
        </p:txBody>
      </p:sp>
    </p:spTree>
    <p:extLst>
      <p:ext uri="{BB962C8B-B14F-4D97-AF65-F5344CB8AC3E}">
        <p14:creationId xmlns:p14="http://schemas.microsoft.com/office/powerpoint/2010/main" val="16775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297D4-F5C2-3B74-5D97-B6E140BAC1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7B2A0B-8AB4-ACAA-3771-EF94B7A09B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1FFB3A-54A3-8C62-DD2F-790E7CFAD252}"/>
              </a:ext>
            </a:extLst>
          </p:cNvPr>
          <p:cNvSpPr>
            <a:spLocks noGrp="1"/>
          </p:cNvSpPr>
          <p:nvPr>
            <p:ph type="dt" sz="half" idx="10"/>
          </p:nvPr>
        </p:nvSpPr>
        <p:spPr/>
        <p:txBody>
          <a:bodyPr/>
          <a:lstStyle/>
          <a:p>
            <a:fld id="{3E852CEB-B623-4770-93FF-25C5752CCC58}" type="datetimeFigureOut">
              <a:rPr lang="en-US" smtClean="0"/>
              <a:t>6/30/2024</a:t>
            </a:fld>
            <a:endParaRPr lang="en-US"/>
          </a:p>
        </p:txBody>
      </p:sp>
      <p:sp>
        <p:nvSpPr>
          <p:cNvPr id="5" name="Footer Placeholder 4">
            <a:extLst>
              <a:ext uri="{FF2B5EF4-FFF2-40B4-BE49-F238E27FC236}">
                <a16:creationId xmlns:a16="http://schemas.microsoft.com/office/drawing/2014/main" id="{92D723FD-419B-DFA7-3756-50EE1D2CE0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245BF-62F2-B4F1-1CC1-1B245A2B34FB}"/>
              </a:ext>
            </a:extLst>
          </p:cNvPr>
          <p:cNvSpPr>
            <a:spLocks noGrp="1"/>
          </p:cNvSpPr>
          <p:nvPr>
            <p:ph type="sldNum" sz="quarter" idx="12"/>
          </p:nvPr>
        </p:nvSpPr>
        <p:spPr/>
        <p:txBody>
          <a:bodyPr/>
          <a:lstStyle/>
          <a:p>
            <a:fld id="{0B8C758D-EEAF-442C-8638-45E59D249DA9}" type="slidenum">
              <a:rPr lang="en-US" smtClean="0"/>
              <a:t>‹#›</a:t>
            </a:fld>
            <a:endParaRPr lang="en-US"/>
          </a:p>
        </p:txBody>
      </p:sp>
    </p:spTree>
    <p:extLst>
      <p:ext uri="{BB962C8B-B14F-4D97-AF65-F5344CB8AC3E}">
        <p14:creationId xmlns:p14="http://schemas.microsoft.com/office/powerpoint/2010/main" val="332658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57B7E-E59A-A855-6132-23F707279E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C07E0F-4545-D675-0A84-0CB5CE919AB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0C8772-942A-7489-7518-8EA18C391CB2}"/>
              </a:ext>
            </a:extLst>
          </p:cNvPr>
          <p:cNvSpPr>
            <a:spLocks noGrp="1"/>
          </p:cNvSpPr>
          <p:nvPr>
            <p:ph type="dt" sz="half" idx="10"/>
          </p:nvPr>
        </p:nvSpPr>
        <p:spPr/>
        <p:txBody>
          <a:bodyPr/>
          <a:lstStyle/>
          <a:p>
            <a:fld id="{3E852CEB-B623-4770-93FF-25C5752CCC58}" type="datetimeFigureOut">
              <a:rPr lang="en-US" smtClean="0"/>
              <a:t>6/30/2024</a:t>
            </a:fld>
            <a:endParaRPr lang="en-US"/>
          </a:p>
        </p:txBody>
      </p:sp>
      <p:sp>
        <p:nvSpPr>
          <p:cNvPr id="5" name="Footer Placeholder 4">
            <a:extLst>
              <a:ext uri="{FF2B5EF4-FFF2-40B4-BE49-F238E27FC236}">
                <a16:creationId xmlns:a16="http://schemas.microsoft.com/office/drawing/2014/main" id="{A4F277FE-F113-BA9D-265B-968C282B36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C28BC-6CD0-2DC3-AB35-FD4CBA99E79C}"/>
              </a:ext>
            </a:extLst>
          </p:cNvPr>
          <p:cNvSpPr>
            <a:spLocks noGrp="1"/>
          </p:cNvSpPr>
          <p:nvPr>
            <p:ph type="sldNum" sz="quarter" idx="12"/>
          </p:nvPr>
        </p:nvSpPr>
        <p:spPr/>
        <p:txBody>
          <a:bodyPr/>
          <a:lstStyle/>
          <a:p>
            <a:fld id="{0B8C758D-EEAF-442C-8638-45E59D249DA9}" type="slidenum">
              <a:rPr lang="en-US" smtClean="0"/>
              <a:t>‹#›</a:t>
            </a:fld>
            <a:endParaRPr lang="en-US"/>
          </a:p>
        </p:txBody>
      </p:sp>
    </p:spTree>
    <p:extLst>
      <p:ext uri="{BB962C8B-B14F-4D97-AF65-F5344CB8AC3E}">
        <p14:creationId xmlns:p14="http://schemas.microsoft.com/office/powerpoint/2010/main" val="824844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4AAF-30D5-4877-A640-332C1E7C7F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ECB89D-FF41-FB1E-25BF-79415DDB41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A2A68C-2F6B-0179-5B7B-168DD033AB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66AE21-67E3-C2D2-C10A-2081A92C6E2B}"/>
              </a:ext>
            </a:extLst>
          </p:cNvPr>
          <p:cNvSpPr>
            <a:spLocks noGrp="1"/>
          </p:cNvSpPr>
          <p:nvPr>
            <p:ph type="dt" sz="half" idx="10"/>
          </p:nvPr>
        </p:nvSpPr>
        <p:spPr/>
        <p:txBody>
          <a:bodyPr/>
          <a:lstStyle/>
          <a:p>
            <a:fld id="{3E852CEB-B623-4770-93FF-25C5752CCC58}" type="datetimeFigureOut">
              <a:rPr lang="en-US" smtClean="0"/>
              <a:t>6/30/2024</a:t>
            </a:fld>
            <a:endParaRPr lang="en-US"/>
          </a:p>
        </p:txBody>
      </p:sp>
      <p:sp>
        <p:nvSpPr>
          <p:cNvPr id="6" name="Footer Placeholder 5">
            <a:extLst>
              <a:ext uri="{FF2B5EF4-FFF2-40B4-BE49-F238E27FC236}">
                <a16:creationId xmlns:a16="http://schemas.microsoft.com/office/drawing/2014/main" id="{F5BB1E7A-4ACD-42F5-3E6B-72200E8E69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C12E43-32B5-2DC3-8FE3-5A3B36797361}"/>
              </a:ext>
            </a:extLst>
          </p:cNvPr>
          <p:cNvSpPr>
            <a:spLocks noGrp="1"/>
          </p:cNvSpPr>
          <p:nvPr>
            <p:ph type="sldNum" sz="quarter" idx="12"/>
          </p:nvPr>
        </p:nvSpPr>
        <p:spPr/>
        <p:txBody>
          <a:bodyPr/>
          <a:lstStyle/>
          <a:p>
            <a:fld id="{0B8C758D-EEAF-442C-8638-45E59D249DA9}" type="slidenum">
              <a:rPr lang="en-US" smtClean="0"/>
              <a:t>‹#›</a:t>
            </a:fld>
            <a:endParaRPr lang="en-US"/>
          </a:p>
        </p:txBody>
      </p:sp>
    </p:spTree>
    <p:extLst>
      <p:ext uri="{BB962C8B-B14F-4D97-AF65-F5344CB8AC3E}">
        <p14:creationId xmlns:p14="http://schemas.microsoft.com/office/powerpoint/2010/main" val="435865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D6D9F-49FE-CA3B-85C5-EB668A6475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7DA569-931A-A76A-D668-14FEFA0D2D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E8596-A286-C2CB-BFF4-D2F1C84E16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B976D5-85EF-1E02-9F04-B13B945C0C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B3FA22-A4CA-1D6F-D9CB-7F5DADE230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BACB09-F157-2564-4AD9-0E68472BB978}"/>
              </a:ext>
            </a:extLst>
          </p:cNvPr>
          <p:cNvSpPr>
            <a:spLocks noGrp="1"/>
          </p:cNvSpPr>
          <p:nvPr>
            <p:ph type="dt" sz="half" idx="10"/>
          </p:nvPr>
        </p:nvSpPr>
        <p:spPr/>
        <p:txBody>
          <a:bodyPr/>
          <a:lstStyle/>
          <a:p>
            <a:fld id="{3E852CEB-B623-4770-93FF-25C5752CCC58}" type="datetimeFigureOut">
              <a:rPr lang="en-US" smtClean="0"/>
              <a:t>6/30/2024</a:t>
            </a:fld>
            <a:endParaRPr lang="en-US"/>
          </a:p>
        </p:txBody>
      </p:sp>
      <p:sp>
        <p:nvSpPr>
          <p:cNvPr id="8" name="Footer Placeholder 7">
            <a:extLst>
              <a:ext uri="{FF2B5EF4-FFF2-40B4-BE49-F238E27FC236}">
                <a16:creationId xmlns:a16="http://schemas.microsoft.com/office/drawing/2014/main" id="{BE46C145-27EA-BAD6-5D44-E9DF98AE24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6053E7-28A2-24EF-BE1F-60BC0832B4E1}"/>
              </a:ext>
            </a:extLst>
          </p:cNvPr>
          <p:cNvSpPr>
            <a:spLocks noGrp="1"/>
          </p:cNvSpPr>
          <p:nvPr>
            <p:ph type="sldNum" sz="quarter" idx="12"/>
          </p:nvPr>
        </p:nvSpPr>
        <p:spPr/>
        <p:txBody>
          <a:bodyPr/>
          <a:lstStyle/>
          <a:p>
            <a:fld id="{0B8C758D-EEAF-442C-8638-45E59D249DA9}" type="slidenum">
              <a:rPr lang="en-US" smtClean="0"/>
              <a:t>‹#›</a:t>
            </a:fld>
            <a:endParaRPr lang="en-US"/>
          </a:p>
        </p:txBody>
      </p:sp>
    </p:spTree>
    <p:extLst>
      <p:ext uri="{BB962C8B-B14F-4D97-AF65-F5344CB8AC3E}">
        <p14:creationId xmlns:p14="http://schemas.microsoft.com/office/powerpoint/2010/main" val="3978148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9B0C2-966D-AB26-B111-FDD3661DA7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C4DF14-2CD2-7A03-53A0-F6FB59C8C68C}"/>
              </a:ext>
            </a:extLst>
          </p:cNvPr>
          <p:cNvSpPr>
            <a:spLocks noGrp="1"/>
          </p:cNvSpPr>
          <p:nvPr>
            <p:ph type="dt" sz="half" idx="10"/>
          </p:nvPr>
        </p:nvSpPr>
        <p:spPr/>
        <p:txBody>
          <a:bodyPr/>
          <a:lstStyle/>
          <a:p>
            <a:fld id="{3E852CEB-B623-4770-93FF-25C5752CCC58}" type="datetimeFigureOut">
              <a:rPr lang="en-US" smtClean="0"/>
              <a:t>6/30/2024</a:t>
            </a:fld>
            <a:endParaRPr lang="en-US"/>
          </a:p>
        </p:txBody>
      </p:sp>
      <p:sp>
        <p:nvSpPr>
          <p:cNvPr id="4" name="Footer Placeholder 3">
            <a:extLst>
              <a:ext uri="{FF2B5EF4-FFF2-40B4-BE49-F238E27FC236}">
                <a16:creationId xmlns:a16="http://schemas.microsoft.com/office/drawing/2014/main" id="{181FBCC9-2F29-EC5B-9BB9-DD116DEF7C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5723D5-C13B-4D59-1A22-21C27637C5DB}"/>
              </a:ext>
            </a:extLst>
          </p:cNvPr>
          <p:cNvSpPr>
            <a:spLocks noGrp="1"/>
          </p:cNvSpPr>
          <p:nvPr>
            <p:ph type="sldNum" sz="quarter" idx="12"/>
          </p:nvPr>
        </p:nvSpPr>
        <p:spPr/>
        <p:txBody>
          <a:bodyPr/>
          <a:lstStyle/>
          <a:p>
            <a:fld id="{0B8C758D-EEAF-442C-8638-45E59D249DA9}" type="slidenum">
              <a:rPr lang="en-US" smtClean="0"/>
              <a:t>‹#›</a:t>
            </a:fld>
            <a:endParaRPr lang="en-US"/>
          </a:p>
        </p:txBody>
      </p:sp>
    </p:spTree>
    <p:extLst>
      <p:ext uri="{BB962C8B-B14F-4D97-AF65-F5344CB8AC3E}">
        <p14:creationId xmlns:p14="http://schemas.microsoft.com/office/powerpoint/2010/main" val="1651784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CA1691-EA3E-F912-AADE-915CAA966F1F}"/>
              </a:ext>
            </a:extLst>
          </p:cNvPr>
          <p:cNvSpPr>
            <a:spLocks noGrp="1"/>
          </p:cNvSpPr>
          <p:nvPr>
            <p:ph type="dt" sz="half" idx="10"/>
          </p:nvPr>
        </p:nvSpPr>
        <p:spPr/>
        <p:txBody>
          <a:bodyPr/>
          <a:lstStyle/>
          <a:p>
            <a:fld id="{3E852CEB-B623-4770-93FF-25C5752CCC58}" type="datetimeFigureOut">
              <a:rPr lang="en-US" smtClean="0"/>
              <a:t>6/30/2024</a:t>
            </a:fld>
            <a:endParaRPr lang="en-US"/>
          </a:p>
        </p:txBody>
      </p:sp>
      <p:sp>
        <p:nvSpPr>
          <p:cNvPr id="3" name="Footer Placeholder 2">
            <a:extLst>
              <a:ext uri="{FF2B5EF4-FFF2-40B4-BE49-F238E27FC236}">
                <a16:creationId xmlns:a16="http://schemas.microsoft.com/office/drawing/2014/main" id="{CE13409F-BD70-54B2-EDA2-7CEAAD9F78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8B34BC-D543-4A4F-E7A9-296A5AF2D58B}"/>
              </a:ext>
            </a:extLst>
          </p:cNvPr>
          <p:cNvSpPr>
            <a:spLocks noGrp="1"/>
          </p:cNvSpPr>
          <p:nvPr>
            <p:ph type="sldNum" sz="quarter" idx="12"/>
          </p:nvPr>
        </p:nvSpPr>
        <p:spPr/>
        <p:txBody>
          <a:bodyPr/>
          <a:lstStyle/>
          <a:p>
            <a:fld id="{0B8C758D-EEAF-442C-8638-45E59D249DA9}" type="slidenum">
              <a:rPr lang="en-US" smtClean="0"/>
              <a:t>‹#›</a:t>
            </a:fld>
            <a:endParaRPr lang="en-US"/>
          </a:p>
        </p:txBody>
      </p:sp>
    </p:spTree>
    <p:extLst>
      <p:ext uri="{BB962C8B-B14F-4D97-AF65-F5344CB8AC3E}">
        <p14:creationId xmlns:p14="http://schemas.microsoft.com/office/powerpoint/2010/main" val="644627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CC394-9326-955C-0120-978EE0AD44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662877-BECC-8D4D-FE68-3667C2BCDA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E067E8-28A5-DC4A-5893-877F621F8A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5F01A6-E048-E121-3B20-80E494030D0E}"/>
              </a:ext>
            </a:extLst>
          </p:cNvPr>
          <p:cNvSpPr>
            <a:spLocks noGrp="1"/>
          </p:cNvSpPr>
          <p:nvPr>
            <p:ph type="dt" sz="half" idx="10"/>
          </p:nvPr>
        </p:nvSpPr>
        <p:spPr/>
        <p:txBody>
          <a:bodyPr/>
          <a:lstStyle/>
          <a:p>
            <a:fld id="{3E852CEB-B623-4770-93FF-25C5752CCC58}" type="datetimeFigureOut">
              <a:rPr lang="en-US" smtClean="0"/>
              <a:t>6/30/2024</a:t>
            </a:fld>
            <a:endParaRPr lang="en-US"/>
          </a:p>
        </p:txBody>
      </p:sp>
      <p:sp>
        <p:nvSpPr>
          <p:cNvPr id="6" name="Footer Placeholder 5">
            <a:extLst>
              <a:ext uri="{FF2B5EF4-FFF2-40B4-BE49-F238E27FC236}">
                <a16:creationId xmlns:a16="http://schemas.microsoft.com/office/drawing/2014/main" id="{1CEA25DF-8CC0-B465-E2A0-1AA69427F7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613F02-D969-FC26-97EA-7D767A6BE924}"/>
              </a:ext>
            </a:extLst>
          </p:cNvPr>
          <p:cNvSpPr>
            <a:spLocks noGrp="1"/>
          </p:cNvSpPr>
          <p:nvPr>
            <p:ph type="sldNum" sz="quarter" idx="12"/>
          </p:nvPr>
        </p:nvSpPr>
        <p:spPr/>
        <p:txBody>
          <a:bodyPr/>
          <a:lstStyle/>
          <a:p>
            <a:fld id="{0B8C758D-EEAF-442C-8638-45E59D249DA9}" type="slidenum">
              <a:rPr lang="en-US" smtClean="0"/>
              <a:t>‹#›</a:t>
            </a:fld>
            <a:endParaRPr lang="en-US"/>
          </a:p>
        </p:txBody>
      </p:sp>
    </p:spTree>
    <p:extLst>
      <p:ext uri="{BB962C8B-B14F-4D97-AF65-F5344CB8AC3E}">
        <p14:creationId xmlns:p14="http://schemas.microsoft.com/office/powerpoint/2010/main" val="3875166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8FDD4-0DEE-F7A1-8136-CEC8CB9E80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C6981E-B283-D31F-989F-1A79DAB2FD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06204F-6634-858C-D8A1-CB3C35FFB6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0F6413-35E5-19EB-07DB-D0252056370F}"/>
              </a:ext>
            </a:extLst>
          </p:cNvPr>
          <p:cNvSpPr>
            <a:spLocks noGrp="1"/>
          </p:cNvSpPr>
          <p:nvPr>
            <p:ph type="dt" sz="half" idx="10"/>
          </p:nvPr>
        </p:nvSpPr>
        <p:spPr/>
        <p:txBody>
          <a:bodyPr/>
          <a:lstStyle/>
          <a:p>
            <a:fld id="{3E852CEB-B623-4770-93FF-25C5752CCC58}" type="datetimeFigureOut">
              <a:rPr lang="en-US" smtClean="0"/>
              <a:t>6/30/2024</a:t>
            </a:fld>
            <a:endParaRPr lang="en-US"/>
          </a:p>
        </p:txBody>
      </p:sp>
      <p:sp>
        <p:nvSpPr>
          <p:cNvPr id="6" name="Footer Placeholder 5">
            <a:extLst>
              <a:ext uri="{FF2B5EF4-FFF2-40B4-BE49-F238E27FC236}">
                <a16:creationId xmlns:a16="http://schemas.microsoft.com/office/drawing/2014/main" id="{AC6A35F6-F031-6578-EDDA-4FC3EE2D2B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F5A51A-BDE5-E56B-3C64-F01C3DD76441}"/>
              </a:ext>
            </a:extLst>
          </p:cNvPr>
          <p:cNvSpPr>
            <a:spLocks noGrp="1"/>
          </p:cNvSpPr>
          <p:nvPr>
            <p:ph type="sldNum" sz="quarter" idx="12"/>
          </p:nvPr>
        </p:nvSpPr>
        <p:spPr/>
        <p:txBody>
          <a:bodyPr/>
          <a:lstStyle/>
          <a:p>
            <a:fld id="{0B8C758D-EEAF-442C-8638-45E59D249DA9}" type="slidenum">
              <a:rPr lang="en-US" smtClean="0"/>
              <a:t>‹#›</a:t>
            </a:fld>
            <a:endParaRPr lang="en-US"/>
          </a:p>
        </p:txBody>
      </p:sp>
    </p:spTree>
    <p:extLst>
      <p:ext uri="{BB962C8B-B14F-4D97-AF65-F5344CB8AC3E}">
        <p14:creationId xmlns:p14="http://schemas.microsoft.com/office/powerpoint/2010/main" val="3674595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78504B-9514-DD6C-8F95-B4D39CE933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1629CC-3A83-C36C-CB8E-1B39BCA016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776970-E59E-FD57-0A4A-347C8766D0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852CEB-B623-4770-93FF-25C5752CCC58}" type="datetimeFigureOut">
              <a:rPr lang="en-US" smtClean="0"/>
              <a:t>6/30/2024</a:t>
            </a:fld>
            <a:endParaRPr lang="en-US"/>
          </a:p>
        </p:txBody>
      </p:sp>
      <p:sp>
        <p:nvSpPr>
          <p:cNvPr id="5" name="Footer Placeholder 4">
            <a:extLst>
              <a:ext uri="{FF2B5EF4-FFF2-40B4-BE49-F238E27FC236}">
                <a16:creationId xmlns:a16="http://schemas.microsoft.com/office/drawing/2014/main" id="{FDC78E1A-B5CA-B8CF-B0A2-CB5DFD7EF5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157A634-4FF2-1140-7B5F-431F1735AC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B8C758D-EEAF-442C-8638-45E59D249DA9}" type="slidenum">
              <a:rPr lang="en-US" smtClean="0"/>
              <a:t>‹#›</a:t>
            </a:fld>
            <a:endParaRPr lang="en-US"/>
          </a:p>
        </p:txBody>
      </p:sp>
    </p:spTree>
    <p:extLst>
      <p:ext uri="{BB962C8B-B14F-4D97-AF65-F5344CB8AC3E}">
        <p14:creationId xmlns:p14="http://schemas.microsoft.com/office/powerpoint/2010/main" val="3209896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1.png"/><Relationship Id="rId2" Type="http://schemas.microsoft.com/office/2007/relationships/media" Target="../media/media10.m4a"/><Relationship Id="rId1" Type="http://schemas.openxmlformats.org/officeDocument/2006/relationships/tags" Target="../tags/tag4.xml"/><Relationship Id="rId6" Type="http://schemas.openxmlformats.org/officeDocument/2006/relationships/image" Target="../media/image18.png"/><Relationship Id="rId5" Type="http://schemas.openxmlformats.org/officeDocument/2006/relationships/notesSlide" Target="../notesSlides/notesSlide10.xml"/><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audio" Target="../media/media11.m4a"/><Relationship Id="rId7" Type="http://schemas.openxmlformats.org/officeDocument/2006/relationships/image" Target="../media/image20.png"/><Relationship Id="rId2" Type="http://schemas.microsoft.com/office/2007/relationships/media" Target="../media/media11.m4a"/><Relationship Id="rId1" Type="http://schemas.openxmlformats.org/officeDocument/2006/relationships/tags" Target="../tags/tag5.xml"/><Relationship Id="rId6" Type="http://schemas.openxmlformats.org/officeDocument/2006/relationships/image" Target="../media/image19.png"/><Relationship Id="rId5" Type="http://schemas.openxmlformats.org/officeDocument/2006/relationships/notesSlide" Target="../notesSlides/notesSlide11.xml"/><Relationship Id="rId4" Type="http://schemas.openxmlformats.org/officeDocument/2006/relationships/slideLayout" Target="../slideLayouts/slideLayout4.xml"/><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slideLayout" Target="../slideLayouts/slideLayout4.xml"/><Relationship Id="rId7" Type="http://schemas.openxmlformats.org/officeDocument/2006/relationships/diagramLayout" Target="../diagrams/layout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Data" Target="../diagrams/data5.xml"/><Relationship Id="rId11" Type="http://schemas.openxmlformats.org/officeDocument/2006/relationships/image" Target="../media/image1.png"/><Relationship Id="rId5" Type="http://schemas.openxmlformats.org/officeDocument/2006/relationships/image" Target="../media/image22.jpeg"/><Relationship Id="rId10" Type="http://schemas.microsoft.com/office/2007/relationships/diagramDrawing" Target="../diagrams/drawing5.xml"/><Relationship Id="rId4" Type="http://schemas.openxmlformats.org/officeDocument/2006/relationships/notesSlide" Target="../notesSlides/notesSlide12.xml"/><Relationship Id="rId9" Type="http://schemas.openxmlformats.org/officeDocument/2006/relationships/diagramColors" Target="../diagrams/colors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31.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1.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audio" Target="../media/media4.m4a"/><Relationship Id="rId7" Type="http://schemas.openxmlformats.org/officeDocument/2006/relationships/diagramData" Target="../diagrams/data1.xml"/><Relationship Id="rId12" Type="http://schemas.openxmlformats.org/officeDocument/2006/relationships/image" Target="../media/image1.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3.jpeg"/><Relationship Id="rId11" Type="http://schemas.microsoft.com/office/2007/relationships/diagramDrawing" Target="../diagrams/drawing1.xml"/><Relationship Id="rId5" Type="http://schemas.openxmlformats.org/officeDocument/2006/relationships/notesSlide" Target="../notesSlides/notesSlide4.xml"/><Relationship Id="rId10" Type="http://schemas.openxmlformats.org/officeDocument/2006/relationships/diagramColors" Target="../diagrams/colors1.xml"/><Relationship Id="rId4" Type="http://schemas.openxmlformats.org/officeDocument/2006/relationships/slideLayout" Target="../slideLayouts/slideLayout4.xml"/><Relationship Id="rId9"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4.xml"/><Relationship Id="rId7" Type="http://schemas.openxmlformats.org/officeDocument/2006/relationships/diagramLayout" Target="../diagrams/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Data" Target="../diagrams/data2.xml"/><Relationship Id="rId11" Type="http://schemas.openxmlformats.org/officeDocument/2006/relationships/image" Target="../media/image1.png"/><Relationship Id="rId5" Type="http://schemas.openxmlformats.org/officeDocument/2006/relationships/image" Target="../media/image4.jpeg"/><Relationship Id="rId10" Type="http://schemas.microsoft.com/office/2007/relationships/diagramDrawing" Target="../diagrams/drawing2.xml"/><Relationship Id="rId4" Type="http://schemas.openxmlformats.org/officeDocument/2006/relationships/notesSlide" Target="../notesSlides/notesSlide5.xml"/><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4.xml"/><Relationship Id="rId7" Type="http://schemas.openxmlformats.org/officeDocument/2006/relationships/diagramLayout" Target="../diagrams/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Data" Target="../diagrams/data3.xml"/><Relationship Id="rId11" Type="http://schemas.openxmlformats.org/officeDocument/2006/relationships/image" Target="../media/image1.png"/><Relationship Id="rId5" Type="http://schemas.openxmlformats.org/officeDocument/2006/relationships/image" Target="../media/image5.jpeg"/><Relationship Id="rId10" Type="http://schemas.microsoft.com/office/2007/relationships/diagramDrawing" Target="../diagrams/drawing3.xml"/><Relationship Id="rId4" Type="http://schemas.openxmlformats.org/officeDocument/2006/relationships/notesSlide" Target="../notesSlides/notesSlide6.xml"/><Relationship Id="rId9" Type="http://schemas.openxmlformats.org/officeDocument/2006/relationships/diagramColors" Target="../diagrams/colors3.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4.xml"/><Relationship Id="rId7" Type="http://schemas.openxmlformats.org/officeDocument/2006/relationships/diagramQuickStyle" Target="../diagrams/quickStyle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4.xml"/><Relationship Id="rId11" Type="http://schemas.openxmlformats.org/officeDocument/2006/relationships/image" Target="../media/image1.png"/><Relationship Id="rId5" Type="http://schemas.openxmlformats.org/officeDocument/2006/relationships/diagramData" Target="../diagrams/data4.xml"/><Relationship Id="rId10" Type="http://schemas.openxmlformats.org/officeDocument/2006/relationships/image" Target="../media/image14.png"/><Relationship Id="rId4" Type="http://schemas.openxmlformats.org/officeDocument/2006/relationships/notesSlide" Target="../notesSlides/notesSlide7.xml"/><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8.m4a"/><Relationship Id="rId7" Type="http://schemas.openxmlformats.org/officeDocument/2006/relationships/image" Target="../media/image16.png"/><Relationship Id="rId2" Type="http://schemas.microsoft.com/office/2007/relationships/media" Target="../media/media8.m4a"/><Relationship Id="rId1" Type="http://schemas.openxmlformats.org/officeDocument/2006/relationships/tags" Target="../tags/tag3.xml"/><Relationship Id="rId6" Type="http://schemas.openxmlformats.org/officeDocument/2006/relationships/image" Target="../media/image15.png"/><Relationship Id="rId5" Type="http://schemas.openxmlformats.org/officeDocument/2006/relationships/notesSlide" Target="../notesSlides/notesSlide8.xml"/><Relationship Id="rId4"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83217A-32FF-A36F-0A8A-4D9E4E94EB0F}"/>
              </a:ext>
            </a:extLst>
          </p:cNvPr>
          <p:cNvSpPr>
            <a:spLocks noGrp="1"/>
          </p:cNvSpPr>
          <p:nvPr>
            <p:ph type="ctrTitle"/>
          </p:nvPr>
        </p:nvSpPr>
        <p:spPr>
          <a:xfrm>
            <a:off x="1386865" y="818984"/>
            <a:ext cx="9613927" cy="3268520"/>
          </a:xfrm>
        </p:spPr>
        <p:txBody>
          <a:bodyPr>
            <a:normAutofit/>
          </a:bodyPr>
          <a:lstStyle/>
          <a:p>
            <a:r>
              <a:rPr lang="en-US" sz="4400" dirty="0">
                <a:solidFill>
                  <a:srgbClr val="FFFFFF"/>
                </a:solidFill>
              </a:rPr>
              <a:t>Comparative Analysis of Hotel Reviews: An example Case Study</a:t>
            </a:r>
          </a:p>
        </p:txBody>
      </p:sp>
      <p:sp>
        <p:nvSpPr>
          <p:cNvPr id="18" name="Rectangle 17">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D399093-8BA8-CE99-18F9-255ABDFC178F}"/>
              </a:ext>
            </a:extLst>
          </p:cNvPr>
          <p:cNvSpPr>
            <a:spLocks noGrp="1"/>
          </p:cNvSpPr>
          <p:nvPr>
            <p:ph type="subTitle" idx="1"/>
          </p:nvPr>
        </p:nvSpPr>
        <p:spPr>
          <a:xfrm>
            <a:off x="1931874" y="4797188"/>
            <a:ext cx="6051236" cy="1241828"/>
          </a:xfrm>
        </p:spPr>
        <p:txBody>
          <a:bodyPr>
            <a:normAutofit/>
          </a:bodyPr>
          <a:lstStyle/>
          <a:p>
            <a:pPr algn="r"/>
            <a:r>
              <a:rPr lang="en-US" dirty="0">
                <a:solidFill>
                  <a:srgbClr val="FFFFFF"/>
                </a:solidFill>
              </a:rPr>
              <a:t>Ali El Masri</a:t>
            </a:r>
          </a:p>
        </p:txBody>
      </p:sp>
      <p:sp>
        <p:nvSpPr>
          <p:cNvPr id="20" name="Rectangle 19">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Audio 16">
            <a:hlinkClick r:id="" action="ppaction://media"/>
            <a:extLst>
              <a:ext uri="{FF2B5EF4-FFF2-40B4-BE49-F238E27FC236}">
                <a16:creationId xmlns:a16="http://schemas.microsoft.com/office/drawing/2014/main" id="{DA468E56-70BF-8A80-C011-5310E7E62BC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94602817"/>
      </p:ext>
    </p:extLst>
  </p:cSld>
  <p:clrMapOvr>
    <a:masterClrMapping/>
  </p:clrMapOvr>
  <mc:AlternateContent xmlns:mc="http://schemas.openxmlformats.org/markup-compatibility/2006">
    <mc:Choice xmlns:p14="http://schemas.microsoft.com/office/powerpoint/2010/main" Requires="p14">
      <p:transition spd="slow" p14:dur="2000" advTm="22891"/>
    </mc:Choice>
    <mc:Fallback>
      <p:transition spd="slow" advTm="22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66743D-AB5B-D82C-541A-CC23364BB31A}"/>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kern="1200">
                <a:solidFill>
                  <a:schemeClr val="tx1"/>
                </a:solidFill>
                <a:latin typeface="+mj-lt"/>
                <a:ea typeface="+mj-ea"/>
                <a:cs typeface="+mj-cs"/>
              </a:rPr>
              <a:t>Comparative Rating Analysis</a:t>
            </a:r>
          </a:p>
        </p:txBody>
      </p:sp>
      <p:sp>
        <p:nvSpPr>
          <p:cNvPr id="5" name="Rectangle 1">
            <a:extLst>
              <a:ext uri="{FF2B5EF4-FFF2-40B4-BE49-F238E27FC236}">
                <a16:creationId xmlns:a16="http://schemas.microsoft.com/office/drawing/2014/main" id="{B0813BCE-3F68-4EF4-7C1C-67A72836C618}"/>
              </a:ext>
            </a:extLst>
          </p:cNvPr>
          <p:cNvSpPr>
            <a:spLocks noGrp="1" noChangeArrowheads="1"/>
          </p:cNvSpPr>
          <p:nvPr>
            <p:ph sz="half" idx="1"/>
          </p:nvPr>
        </p:nvSpPr>
        <p:spPr bwMode="auto">
          <a:xfrm>
            <a:off x="1136397" y="2418408"/>
            <a:ext cx="4959603" cy="352256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fontAlgn="base">
              <a:spcBef>
                <a:spcPct val="0"/>
              </a:spcBef>
              <a:spcAft>
                <a:spcPts val="600"/>
              </a:spcAft>
              <a:buClrTx/>
              <a:buSzTx/>
              <a:tabLst/>
            </a:pPr>
            <a:endParaRPr kumimoji="0" lang="en-US" altLang="en-US" sz="2000" b="0" i="0" u="none" strike="noStrike" cap="none" normalizeH="0" baseline="0">
              <a:ln>
                <a:noFill/>
              </a:ln>
              <a:effectLst/>
            </a:endParaRPr>
          </a:p>
          <a:p>
            <a:pPr marL="0" marR="0" lvl="0" fontAlgn="base">
              <a:spcBef>
                <a:spcPct val="0"/>
              </a:spcBef>
              <a:spcAft>
                <a:spcPts val="600"/>
              </a:spcAft>
              <a:buClrTx/>
              <a:buSzTx/>
              <a:tabLst/>
            </a:pPr>
            <a:r>
              <a:rPr kumimoji="0" lang="en-US" altLang="en-US" sz="2000" b="0" i="0" u="none" strike="noStrike" cap="none" normalizeH="0" baseline="0">
                <a:ln>
                  <a:noFill/>
                </a:ln>
                <a:effectLst/>
              </a:rPr>
              <a:t>Average ratings comparison</a:t>
            </a:r>
          </a:p>
          <a:p>
            <a:pPr marL="0" marR="0" lvl="0" fontAlgn="base">
              <a:spcBef>
                <a:spcPct val="0"/>
              </a:spcBef>
              <a:spcAft>
                <a:spcPts val="600"/>
              </a:spcAft>
              <a:buClrTx/>
              <a:buSzTx/>
              <a:tabLst/>
            </a:pPr>
            <a:r>
              <a:rPr kumimoji="0" lang="en-US" altLang="en-US" sz="2000" b="0" i="0" u="none" strike="noStrike" cap="none" normalizeH="0" baseline="0">
                <a:ln>
                  <a:noFill/>
                </a:ln>
                <a:effectLst/>
              </a:rPr>
              <a:t>Dimensions: service, cleanliness, location,</a:t>
            </a:r>
          </a:p>
          <a:p>
            <a:pPr marL="0" marR="0" lvl="0" fontAlgn="base">
              <a:spcBef>
                <a:spcPct val="0"/>
              </a:spcBef>
              <a:spcAft>
                <a:spcPts val="600"/>
              </a:spcAft>
              <a:buClrTx/>
              <a:buSzTx/>
              <a:tabLst/>
            </a:pPr>
            <a:r>
              <a:rPr kumimoji="0" lang="en-US" altLang="en-US" sz="2000" b="0" i="0" u="none" strike="noStrike" cap="none" normalizeH="0" baseline="0">
                <a:ln>
                  <a:noFill/>
                </a:ln>
                <a:effectLst/>
              </a:rPr>
              <a:t> rooms, sleep quality, value </a:t>
            </a:r>
          </a:p>
        </p:txBody>
      </p:sp>
      <p:pic>
        <p:nvPicPr>
          <p:cNvPr id="6" name="Content Placeholder 5" descr="A graph of different colored bars">
            <a:extLst>
              <a:ext uri="{FF2B5EF4-FFF2-40B4-BE49-F238E27FC236}">
                <a16:creationId xmlns:a16="http://schemas.microsoft.com/office/drawing/2014/main" id="{1FE6ED38-3F9E-9446-F814-F22F08CD9B63}"/>
              </a:ext>
            </a:extLst>
          </p:cNvPr>
          <p:cNvPicPr>
            <a:picLocks noGrp="1" noChangeAspect="1"/>
          </p:cNvPicPr>
          <p:nvPr>
            <p:ph sz="half" idx="2"/>
          </p:nvPr>
        </p:nvPicPr>
        <p:blipFill>
          <a:blip r:embed="rId6"/>
          <a:stretch>
            <a:fillRect/>
          </a:stretch>
        </p:blipFill>
        <p:spPr>
          <a:xfrm>
            <a:off x="6512442" y="1577298"/>
            <a:ext cx="5201023" cy="3289646"/>
          </a:xfrm>
          <a:prstGeom prst="rect">
            <a:avLst/>
          </a:prstGeom>
        </p:spPr>
      </p:pic>
      <p:sp>
        <p:nvSpPr>
          <p:cNvPr id="35" name="Rectangle 34">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Audio 25">
            <a:hlinkClick r:id="" action="ppaction://media"/>
            <a:extLst>
              <a:ext uri="{FF2B5EF4-FFF2-40B4-BE49-F238E27FC236}">
                <a16:creationId xmlns:a16="http://schemas.microsoft.com/office/drawing/2014/main" id="{3346C7B4-B8FD-DAE2-E1E5-F68ABA4BD85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6459284"/>
      </p:ext>
    </p:extLst>
  </p:cSld>
  <p:clrMapOvr>
    <a:masterClrMapping/>
  </p:clrMapOvr>
  <mc:AlternateContent xmlns:mc="http://schemas.openxmlformats.org/markup-compatibility/2006">
    <mc:Choice xmlns:p14="http://schemas.microsoft.com/office/powerpoint/2010/main" Requires="p14">
      <p:transition spd="slow" p14:dur="2000" advTm="19910"/>
    </mc:Choice>
    <mc:Fallback>
      <p:transition spd="slow" advTm="19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8" name="Rectangle 17">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77D2064-F42F-D4AD-F712-1475475F6F9D}"/>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a:solidFill>
                  <a:srgbClr val="FFFFFF"/>
                </a:solidFill>
              </a:rPr>
              <a:t>Sentiment Comparison</a:t>
            </a:r>
          </a:p>
        </p:txBody>
      </p:sp>
      <p:pic>
        <p:nvPicPr>
          <p:cNvPr id="5" name="Content Placeholder 4" descr="A graph of different colored squares&#10;&#10;Description automatically generated">
            <a:extLst>
              <a:ext uri="{FF2B5EF4-FFF2-40B4-BE49-F238E27FC236}">
                <a16:creationId xmlns:a16="http://schemas.microsoft.com/office/drawing/2014/main" id="{34D35C9A-9FD7-6CB5-1862-D12C0A83AD4C}"/>
              </a:ext>
            </a:extLst>
          </p:cNvPr>
          <p:cNvPicPr>
            <a:picLocks noGrp="1" noChangeAspect="1"/>
          </p:cNvPicPr>
          <p:nvPr>
            <p:ph sz="half" idx="2"/>
          </p:nvPr>
        </p:nvPicPr>
        <p:blipFill>
          <a:blip r:embed="rId6"/>
          <a:stretch>
            <a:fillRect/>
          </a:stretch>
        </p:blipFill>
        <p:spPr>
          <a:xfrm>
            <a:off x="3827639" y="1586537"/>
            <a:ext cx="3153588" cy="2128672"/>
          </a:xfrm>
          <a:prstGeom prst="rect">
            <a:avLst/>
          </a:prstGeom>
        </p:spPr>
      </p:pic>
      <p:pic>
        <p:nvPicPr>
          <p:cNvPr id="10" name="Picture 9" descr="A graph with blue and orange lines&#10;&#10;Description automatically generated">
            <a:extLst>
              <a:ext uri="{FF2B5EF4-FFF2-40B4-BE49-F238E27FC236}">
                <a16:creationId xmlns:a16="http://schemas.microsoft.com/office/drawing/2014/main" id="{D38D94E3-26BC-76AE-B576-9FE48BD722AB}"/>
              </a:ext>
            </a:extLst>
          </p:cNvPr>
          <p:cNvPicPr>
            <a:picLocks noChangeAspect="1"/>
          </p:cNvPicPr>
          <p:nvPr/>
        </p:nvPicPr>
        <p:blipFill>
          <a:blip r:embed="rId7"/>
          <a:stretch>
            <a:fillRect/>
          </a:stretch>
        </p:blipFill>
        <p:spPr>
          <a:xfrm>
            <a:off x="7872395" y="1575461"/>
            <a:ext cx="4210430" cy="2094689"/>
          </a:xfrm>
          <a:prstGeom prst="rect">
            <a:avLst/>
          </a:prstGeom>
        </p:spPr>
      </p:pic>
      <p:sp>
        <p:nvSpPr>
          <p:cNvPr id="3" name="Content Placeholder 2">
            <a:extLst>
              <a:ext uri="{FF2B5EF4-FFF2-40B4-BE49-F238E27FC236}">
                <a16:creationId xmlns:a16="http://schemas.microsoft.com/office/drawing/2014/main" id="{9616132C-BE75-4B85-CA3E-62BA150C9BF7}"/>
              </a:ext>
            </a:extLst>
          </p:cNvPr>
          <p:cNvSpPr>
            <a:spLocks noGrp="1"/>
          </p:cNvSpPr>
          <p:nvPr>
            <p:ph sz="half" idx="1"/>
          </p:nvPr>
        </p:nvSpPr>
        <p:spPr>
          <a:xfrm>
            <a:off x="151911" y="4548299"/>
            <a:ext cx="8390001" cy="1853538"/>
          </a:xfrm>
        </p:spPr>
        <p:txBody>
          <a:bodyPr vert="horz" lIns="91440" tIns="45720" rIns="91440" bIns="45720" rtlCol="0">
            <a:normAutofit/>
          </a:bodyPr>
          <a:lstStyle/>
          <a:p>
            <a:r>
              <a:rPr lang="en-US" sz="2000" dirty="0"/>
              <a:t>Sentiment distribution: positive vs. negative</a:t>
            </a:r>
          </a:p>
          <a:p>
            <a:r>
              <a:rPr lang="en-US" sz="2000" dirty="0"/>
              <a:t>Comparison between New York Marriott Marquis and competitors</a:t>
            </a:r>
          </a:p>
          <a:p>
            <a:r>
              <a:rPr lang="en-US" sz="2000" dirty="0"/>
              <a:t>Trends in Sentiment and Overall ratings over time</a:t>
            </a:r>
          </a:p>
          <a:p>
            <a:endParaRPr lang="en-US" sz="2000" dirty="0"/>
          </a:p>
          <a:p>
            <a:endParaRPr lang="en-US" sz="2000" dirty="0"/>
          </a:p>
        </p:txBody>
      </p:sp>
      <p:pic>
        <p:nvPicPr>
          <p:cNvPr id="11" name="Content Placeholder 5" descr="A pie chart with a red and blue circle">
            <a:extLst>
              <a:ext uri="{FF2B5EF4-FFF2-40B4-BE49-F238E27FC236}">
                <a16:creationId xmlns:a16="http://schemas.microsoft.com/office/drawing/2014/main" id="{5AA043DE-59A7-2D86-964A-660B77EDA639}"/>
              </a:ext>
            </a:extLst>
          </p:cNvPr>
          <p:cNvPicPr>
            <a:picLocks noChangeAspect="1"/>
          </p:cNvPicPr>
          <p:nvPr/>
        </p:nvPicPr>
        <p:blipFill rotWithShape="1">
          <a:blip r:embed="rId8"/>
          <a:srcRect b="9754"/>
          <a:stretch/>
        </p:blipFill>
        <p:spPr>
          <a:xfrm>
            <a:off x="587829" y="1575461"/>
            <a:ext cx="2214877" cy="2055359"/>
          </a:xfrm>
          <a:prstGeom prst="rect">
            <a:avLst/>
          </a:prstGeom>
        </p:spPr>
      </p:pic>
      <p:sp>
        <p:nvSpPr>
          <p:cNvPr id="21" name="Rectangle 20">
            <a:extLst>
              <a:ext uri="{FF2B5EF4-FFF2-40B4-BE49-F238E27FC236}">
                <a16:creationId xmlns:a16="http://schemas.microsoft.com/office/drawing/2014/main" id="{1FA1E7C0-1986-7A1F-3C20-EE243FE3CF59}"/>
              </a:ext>
            </a:extLst>
          </p:cNvPr>
          <p:cNvSpPr/>
          <p:nvPr/>
        </p:nvSpPr>
        <p:spPr>
          <a:xfrm>
            <a:off x="14285" y="3671136"/>
            <a:ext cx="12199026" cy="584775"/>
          </a:xfrm>
          <a:prstGeom prst="rect">
            <a:avLst/>
          </a:prstGeom>
          <a:effectLst>
            <a:outerShdw blurRad="50800" dist="50800" dir="6000000" sx="4000" sy="4000" algn="ctr" rotWithShape="0">
              <a:srgbClr val="000000">
                <a:alpha val="43137"/>
              </a:srgbClr>
            </a:outerShdw>
          </a:effectLst>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pPr algn="ctr"/>
            <a:r>
              <a:rPr kumimoji="0" lang="en-US" altLang="en-US" sz="3200" i="0" u="none" strike="noStrike" normalizeH="0" baseline="0" dirty="0">
                <a:ln w="0"/>
                <a:solidFill>
                  <a:schemeClr val="accent1"/>
                </a:solidFill>
                <a:effectLst>
                  <a:outerShdw blurRad="38100" dist="25400" dir="5400000" algn="ctr" rotWithShape="0">
                    <a:srgbClr val="6E747A">
                      <a:alpha val="43000"/>
                    </a:srgbClr>
                  </a:outerShdw>
                </a:effectLst>
              </a:rPr>
              <a:t>Distilbert-base-uncased-finetuned-sst-2-english</a:t>
            </a:r>
            <a:endParaRPr lang="en-US" sz="3200" dirty="0">
              <a:ln w="0"/>
              <a:solidFill>
                <a:schemeClr val="accent1"/>
              </a:solidFill>
              <a:effectLst>
                <a:outerShdw blurRad="38100" dist="25400" dir="5400000" algn="ctr" rotWithShape="0">
                  <a:srgbClr val="6E747A">
                    <a:alpha val="43000"/>
                  </a:srgbClr>
                </a:outerShdw>
              </a:effectLst>
            </a:endParaRPr>
          </a:p>
        </p:txBody>
      </p:sp>
      <p:pic>
        <p:nvPicPr>
          <p:cNvPr id="34" name="Audio 33">
            <a:hlinkClick r:id="" action="ppaction://media"/>
            <a:extLst>
              <a:ext uri="{FF2B5EF4-FFF2-40B4-BE49-F238E27FC236}">
                <a16:creationId xmlns:a16="http://schemas.microsoft.com/office/drawing/2014/main" id="{333A1610-5899-1BB3-C587-7380878DB640}"/>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850062313"/>
      </p:ext>
    </p:extLst>
  </p:cSld>
  <p:clrMapOvr>
    <a:masterClrMapping/>
  </p:clrMapOvr>
  <mc:AlternateContent xmlns:mc="http://schemas.openxmlformats.org/markup-compatibility/2006">
    <mc:Choice xmlns:p14="http://schemas.microsoft.com/office/powerpoint/2010/main" Requires="p14">
      <p:transition spd="slow" p14:dur="2000" advTm="35390"/>
    </mc:Choice>
    <mc:Fallback>
      <p:transition spd="slow" advTm="35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2918C-34C8-089F-239F-3CF2C0F16BB4}"/>
              </a:ext>
            </a:extLst>
          </p:cNvPr>
          <p:cNvSpPr>
            <a:spLocks noGrp="1"/>
          </p:cNvSpPr>
          <p:nvPr>
            <p:ph type="title"/>
          </p:nvPr>
        </p:nvSpPr>
        <p:spPr>
          <a:xfrm>
            <a:off x="1149716" y="499397"/>
            <a:ext cx="5929422" cy="1640180"/>
          </a:xfrm>
        </p:spPr>
        <p:txBody>
          <a:bodyPr vert="horz" lIns="91440" tIns="45720" rIns="91440" bIns="45720" rtlCol="0" anchor="b">
            <a:normAutofit/>
          </a:bodyPr>
          <a:lstStyle/>
          <a:p>
            <a:r>
              <a:rPr lang="en-US" sz="4000" kern="1200">
                <a:solidFill>
                  <a:schemeClr val="tx1"/>
                </a:solidFill>
                <a:latin typeface="+mj-lt"/>
                <a:ea typeface="+mj-ea"/>
                <a:cs typeface="+mj-cs"/>
              </a:rPr>
              <a:t>S.W.O.T Discussion</a:t>
            </a:r>
          </a:p>
        </p:txBody>
      </p:sp>
      <p:pic>
        <p:nvPicPr>
          <p:cNvPr id="8" name="Picture 7">
            <a:extLst>
              <a:ext uri="{FF2B5EF4-FFF2-40B4-BE49-F238E27FC236}">
                <a16:creationId xmlns:a16="http://schemas.microsoft.com/office/drawing/2014/main" id="{8309DD0B-8BC0-7A78-18B6-CD3338A23952}"/>
              </a:ext>
            </a:extLst>
          </p:cNvPr>
          <p:cNvPicPr>
            <a:picLocks noChangeAspect="1"/>
          </p:cNvPicPr>
          <p:nvPr/>
        </p:nvPicPr>
        <p:blipFill rotWithShape="1">
          <a:blip r:embed="rId5"/>
          <a:srcRect t="25000"/>
          <a:stretch/>
        </p:blipFill>
        <p:spPr>
          <a:xfrm>
            <a:off x="7745506" y="2316256"/>
            <a:ext cx="3765176" cy="2117911"/>
          </a:xfrm>
          <a:prstGeom prst="rect">
            <a:avLst/>
          </a:prstGeom>
        </p:spPr>
      </p:pic>
      <p:sp>
        <p:nvSpPr>
          <p:cNvPr id="35" name="Rectangle 34">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Rectangle 1">
            <a:extLst>
              <a:ext uri="{FF2B5EF4-FFF2-40B4-BE49-F238E27FC236}">
                <a16:creationId xmlns:a16="http://schemas.microsoft.com/office/drawing/2014/main" id="{B3748131-79EA-4964-D1AE-115555AC88D9}"/>
              </a:ext>
            </a:extLst>
          </p:cNvPr>
          <p:cNvGraphicFramePr>
            <a:graphicFrameLocks noGrp="1"/>
          </p:cNvGraphicFramePr>
          <p:nvPr>
            <p:ph sz="half" idx="1"/>
            <p:extLst>
              <p:ext uri="{D42A27DB-BD31-4B8C-83A1-F6EECF244321}">
                <p14:modId xmlns:p14="http://schemas.microsoft.com/office/powerpoint/2010/main" val="257216386"/>
              </p:ext>
            </p:extLst>
          </p:nvPr>
        </p:nvGraphicFramePr>
        <p:xfrm>
          <a:off x="1149717" y="2423821"/>
          <a:ext cx="5929422" cy="35197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0" name="Audio 19">
            <a:hlinkClick r:id="" action="ppaction://media"/>
            <a:extLst>
              <a:ext uri="{FF2B5EF4-FFF2-40B4-BE49-F238E27FC236}">
                <a16:creationId xmlns:a16="http://schemas.microsoft.com/office/drawing/2014/main" id="{E633577F-C755-E766-22F9-01640A7020A6}"/>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46559496"/>
      </p:ext>
    </p:extLst>
  </p:cSld>
  <p:clrMapOvr>
    <a:masterClrMapping/>
  </p:clrMapOvr>
  <mc:AlternateContent xmlns:mc="http://schemas.openxmlformats.org/markup-compatibility/2006">
    <mc:Choice xmlns:p14="http://schemas.microsoft.com/office/powerpoint/2010/main" Requires="p14">
      <p:transition spd="slow" p14:dur="2000" advTm="17701"/>
    </mc:Choice>
    <mc:Fallback>
      <p:transition spd="slow" advTm="17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36676D-4200-5585-B4EE-281A2F29EC57}"/>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t>Conclusion</a:t>
            </a:r>
          </a:p>
        </p:txBody>
      </p:sp>
      <p:sp>
        <p:nvSpPr>
          <p:cNvPr id="5" name="Rectangle 1">
            <a:extLst>
              <a:ext uri="{FF2B5EF4-FFF2-40B4-BE49-F238E27FC236}">
                <a16:creationId xmlns:a16="http://schemas.microsoft.com/office/drawing/2014/main" id="{C37D4779-141F-979F-9F8C-F962D6E255FB}"/>
              </a:ext>
            </a:extLst>
          </p:cNvPr>
          <p:cNvSpPr>
            <a:spLocks noGrp="1" noChangeArrowheads="1"/>
          </p:cNvSpPr>
          <p:nvPr>
            <p:ph sz="half" idx="1"/>
          </p:nvPr>
        </p:nvSpPr>
        <p:spPr bwMode="auto">
          <a:xfrm>
            <a:off x="761802" y="2743200"/>
            <a:ext cx="4646905" cy="361314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fontAlgn="base">
              <a:spcBef>
                <a:spcPct val="0"/>
              </a:spcBef>
              <a:spcAft>
                <a:spcPts val="600"/>
              </a:spcAft>
              <a:buClrTx/>
              <a:buSzTx/>
              <a:tabLst/>
            </a:pPr>
            <a:endParaRPr kumimoji="0" lang="en-US" altLang="en-US" sz="2000" b="0" i="0" u="none" strike="noStrike" cap="none" normalizeH="0" baseline="0">
              <a:ln>
                <a:noFill/>
              </a:ln>
              <a:effectLst/>
            </a:endParaRPr>
          </a:p>
          <a:p>
            <a:pPr marL="0" marR="0" lvl="0" fontAlgn="base">
              <a:spcBef>
                <a:spcPct val="0"/>
              </a:spcBef>
              <a:spcAft>
                <a:spcPts val="600"/>
              </a:spcAft>
              <a:buClrTx/>
              <a:buSzTx/>
              <a:tabLst/>
            </a:pPr>
            <a:r>
              <a:rPr kumimoji="0" lang="en-US" altLang="en-US" sz="2000" b="0" i="0" u="none" strike="noStrike" cap="none" normalizeH="0" baseline="0">
                <a:ln>
                  <a:noFill/>
                </a:ln>
                <a:effectLst/>
              </a:rPr>
              <a:t>Detailed comparative analysis</a:t>
            </a:r>
          </a:p>
          <a:p>
            <a:pPr marL="0" marR="0" lvl="0" fontAlgn="base">
              <a:spcBef>
                <a:spcPct val="0"/>
              </a:spcBef>
              <a:spcAft>
                <a:spcPts val="600"/>
              </a:spcAft>
              <a:buClrTx/>
              <a:buSzTx/>
              <a:tabLst/>
            </a:pPr>
            <a:r>
              <a:rPr kumimoji="0" lang="en-US" altLang="en-US" sz="2000" b="0" i="0" u="none" strike="noStrike" cap="none" normalizeH="0" baseline="0">
                <a:ln>
                  <a:noFill/>
                </a:ln>
                <a:effectLst/>
              </a:rPr>
              <a:t>Recommendations for improvement</a:t>
            </a:r>
          </a:p>
          <a:p>
            <a:pPr marL="0" marR="0" lvl="0" fontAlgn="base">
              <a:spcBef>
                <a:spcPct val="0"/>
              </a:spcBef>
              <a:spcAft>
                <a:spcPts val="600"/>
              </a:spcAft>
              <a:buClrTx/>
              <a:buSzTx/>
              <a:tabLst/>
            </a:pPr>
            <a:r>
              <a:rPr kumimoji="0" lang="en-US" altLang="en-US" sz="2000" b="0" i="0" u="none" strike="noStrike" cap="none" normalizeH="0" baseline="0">
                <a:ln>
                  <a:noFill/>
                </a:ln>
                <a:effectLst/>
              </a:rPr>
              <a:t>Future work: demographic analysis, larger dataset </a:t>
            </a:r>
          </a:p>
        </p:txBody>
      </p:sp>
      <p:pic>
        <p:nvPicPr>
          <p:cNvPr id="7" name="Picture 6" descr="Financial graphs on a dark display">
            <a:extLst>
              <a:ext uri="{FF2B5EF4-FFF2-40B4-BE49-F238E27FC236}">
                <a16:creationId xmlns:a16="http://schemas.microsoft.com/office/drawing/2014/main" id="{A57672E4-A36F-B195-398E-45182E6DF244}"/>
              </a:ext>
            </a:extLst>
          </p:cNvPr>
          <p:cNvPicPr>
            <a:picLocks noChangeAspect="1"/>
          </p:cNvPicPr>
          <p:nvPr/>
        </p:nvPicPr>
        <p:blipFill rotWithShape="1">
          <a:blip r:embed="rId5"/>
          <a:srcRect l="19287" r="25095"/>
          <a:stretch/>
        </p:blipFill>
        <p:spPr>
          <a:xfrm>
            <a:off x="6096000" y="1"/>
            <a:ext cx="6102825" cy="6858000"/>
          </a:xfrm>
          <a:prstGeom prst="rect">
            <a:avLst/>
          </a:prstGeom>
        </p:spPr>
      </p:pic>
      <p:pic>
        <p:nvPicPr>
          <p:cNvPr id="14" name="Audio 13">
            <a:hlinkClick r:id="" action="ppaction://media"/>
            <a:extLst>
              <a:ext uri="{FF2B5EF4-FFF2-40B4-BE49-F238E27FC236}">
                <a16:creationId xmlns:a16="http://schemas.microsoft.com/office/drawing/2014/main" id="{B5AE9ADC-B2ED-745C-9B3F-F09E5C93EA5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50316268"/>
      </p:ext>
    </p:extLst>
  </p:cSld>
  <p:clrMapOvr>
    <a:masterClrMapping/>
  </p:clrMapOvr>
  <mc:AlternateContent xmlns:mc="http://schemas.openxmlformats.org/markup-compatibility/2006">
    <mc:Choice xmlns:p14="http://schemas.microsoft.com/office/powerpoint/2010/main" Requires="p14">
      <p:transition spd="slow" p14:dur="2000" advTm="29765"/>
    </mc:Choice>
    <mc:Fallback>
      <p:transition spd="slow" advTm="29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3AC4FF-A22D-8BB7-5C88-30740023AF39}"/>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References</a:t>
            </a:r>
          </a:p>
        </p:txBody>
      </p:sp>
      <p:sp>
        <p:nvSpPr>
          <p:cNvPr id="5" name="Rectangle 1">
            <a:extLst>
              <a:ext uri="{FF2B5EF4-FFF2-40B4-BE49-F238E27FC236}">
                <a16:creationId xmlns:a16="http://schemas.microsoft.com/office/drawing/2014/main" id="{0458781F-FFA2-B283-2049-571053AF62F9}"/>
              </a:ext>
            </a:extLst>
          </p:cNvPr>
          <p:cNvSpPr>
            <a:spLocks noChangeArrowheads="1"/>
          </p:cNvSpPr>
          <p:nvPr/>
        </p:nvSpPr>
        <p:spPr bwMode="auto">
          <a:xfrm>
            <a:off x="857053" y="2218784"/>
            <a:ext cx="9004132" cy="1378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1572768" eaLnBrk="0" fontAlgn="base" hangingPunct="0">
              <a:spcBef>
                <a:spcPct val="0"/>
              </a:spcBef>
              <a:spcAft>
                <a:spcPct val="0"/>
              </a:spcAft>
            </a:pPr>
            <a:endParaRPr lang="en-US" altLang="en-US" sz="3096" kern="1200">
              <a:solidFill>
                <a:schemeClr val="tx1"/>
              </a:solidFill>
              <a:latin typeface="Arial" panose="020B0604020202020204" pitchFamily="34" charset="0"/>
              <a:ea typeface="+mn-ea"/>
              <a:cs typeface="+mn-cs"/>
            </a:endParaRPr>
          </a:p>
          <a:p>
            <a:pPr defTabSz="1572768" eaLnBrk="0" fontAlgn="base" hangingPunct="0">
              <a:spcBef>
                <a:spcPct val="0"/>
              </a:spcBef>
              <a:spcAft>
                <a:spcPct val="0"/>
              </a:spcAft>
              <a:buFontTx/>
              <a:buChar char="•"/>
            </a:pPr>
            <a:r>
              <a:rPr lang="en-US" altLang="en-US" sz="3096" kern="1200">
                <a:solidFill>
                  <a:schemeClr val="tx1"/>
                </a:solidFill>
                <a:latin typeface="Arial" panose="020B0604020202020204" pitchFamily="34" charset="0"/>
                <a:ea typeface="+mn-ea"/>
                <a:cs typeface="+mn-cs"/>
              </a:rPr>
              <a:t>GitHub Link for Visualizations and Analysis Code</a:t>
            </a:r>
          </a:p>
          <a:p>
            <a:pPr defTabSz="1572768" eaLnBrk="0" fontAlgn="base" hangingPunct="0">
              <a:spcBef>
                <a:spcPct val="0"/>
              </a:spcBef>
              <a:spcAft>
                <a:spcPct val="0"/>
              </a:spcAft>
            </a:pPr>
            <a:r>
              <a:rPr lang="en-US" altLang="en-US" sz="3096" kern="1200">
                <a:solidFill>
                  <a:schemeClr val="tx1"/>
                </a:solidFill>
                <a:latin typeface="Arial" panose="020B0604020202020204" pitchFamily="34" charset="0"/>
                <a:ea typeface="+mn-ea"/>
                <a:cs typeface="+mn-cs"/>
              </a:rPr>
              <a:t>Data Source and Models Reference Links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7900283E-6024-5521-1B33-826CC8BB7BB4}"/>
              </a:ext>
            </a:extLst>
          </p:cNvPr>
          <p:cNvSpPr txBox="1"/>
          <p:nvPr/>
        </p:nvSpPr>
        <p:spPr>
          <a:xfrm>
            <a:off x="2752314" y="4536120"/>
            <a:ext cx="6687372" cy="568745"/>
          </a:xfrm>
          <a:prstGeom prst="rect">
            <a:avLst/>
          </a:prstGeom>
          <a:noFill/>
        </p:spPr>
        <p:txBody>
          <a:bodyPr wrap="square">
            <a:spAutoFit/>
          </a:bodyPr>
          <a:lstStyle/>
          <a:p>
            <a:pPr defTabSz="1572768"/>
            <a:r>
              <a:rPr lang="en-US" sz="3096" kern="1200" dirty="0">
                <a:solidFill>
                  <a:schemeClr val="tx1"/>
                </a:solidFill>
                <a:latin typeface="+mn-lt"/>
                <a:ea typeface="+mn-ea"/>
                <a:cs typeface="+mn-cs"/>
              </a:rPr>
              <a:t>https://github.com/elmasri-ali</a:t>
            </a:r>
            <a:endParaRPr lang="en-US" dirty="0"/>
          </a:p>
        </p:txBody>
      </p:sp>
      <p:pic>
        <p:nvPicPr>
          <p:cNvPr id="11" name="Audio 10">
            <a:hlinkClick r:id="" action="ppaction://media"/>
            <a:extLst>
              <a:ext uri="{FF2B5EF4-FFF2-40B4-BE49-F238E27FC236}">
                <a16:creationId xmlns:a16="http://schemas.microsoft.com/office/drawing/2014/main" id="{B5089B66-6071-CEFA-B348-5AB1CF3FA1A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10308135"/>
      </p:ext>
    </p:extLst>
  </p:cSld>
  <p:clrMapOvr>
    <a:masterClrMapping/>
  </p:clrMapOvr>
  <mc:AlternateContent xmlns:mc="http://schemas.openxmlformats.org/markup-compatibility/2006">
    <mc:Choice xmlns:p14="http://schemas.microsoft.com/office/powerpoint/2010/main" Requires="p14">
      <p:transition spd="slow" p14:dur="2000" advTm="19683"/>
    </mc:Choice>
    <mc:Fallback>
      <p:transition spd="slow" advTm="19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D821B9-D02B-1AFC-39F6-5479DE8C4AB7}"/>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Abstract</a:t>
            </a:r>
          </a:p>
        </p:txBody>
      </p:sp>
      <p:sp>
        <p:nvSpPr>
          <p:cNvPr id="4" name="Rectangle 1">
            <a:extLst>
              <a:ext uri="{FF2B5EF4-FFF2-40B4-BE49-F238E27FC236}">
                <a16:creationId xmlns:a16="http://schemas.microsoft.com/office/drawing/2014/main" id="{0379A079-DE7B-EF6F-5ECB-72EED436E538}"/>
              </a:ext>
            </a:extLst>
          </p:cNvPr>
          <p:cNvSpPr>
            <a:spLocks noGrp="1" noChangeArrowheads="1"/>
          </p:cNvSpPr>
          <p:nvPr>
            <p:ph idx="1"/>
          </p:nvPr>
        </p:nvSpPr>
        <p:spPr bwMode="auto">
          <a:xfrm>
            <a:off x="1371599" y="2318197"/>
            <a:ext cx="9724031" cy="36833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a:ln>
                  <a:noFill/>
                </a:ln>
                <a:effectLst/>
                <a:latin typeface="Arial" panose="020B0604020202020204" pitchFamily="34" charset="0"/>
              </a:rPr>
              <a:t>Detailed analysis of hotel reviews</a:t>
            </a: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a:ln>
                  <a:noFill/>
                </a:ln>
                <a:effectLst/>
                <a:latin typeface="Arial" panose="020B0604020202020204" pitchFamily="34" charset="0"/>
              </a:rPr>
              <a:t>Focus on New York Marriott Marquis and competitors</a:t>
            </a: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a:ln>
                  <a:noFill/>
                </a:ln>
                <a:effectLst/>
                <a:latin typeface="Arial" panose="020B0604020202020204" pitchFamily="34" charset="0"/>
              </a:rPr>
              <a:t>Aim: Derive actionable insights to enhance customer satisfaction </a:t>
            </a:r>
          </a:p>
        </p:txBody>
      </p:sp>
      <p:pic>
        <p:nvPicPr>
          <p:cNvPr id="12" name="Audio 11">
            <a:hlinkClick r:id="" action="ppaction://media"/>
            <a:extLst>
              <a:ext uri="{FF2B5EF4-FFF2-40B4-BE49-F238E27FC236}">
                <a16:creationId xmlns:a16="http://schemas.microsoft.com/office/drawing/2014/main" id="{F6CDDE71-3386-1DF7-D923-2E2F5CA143D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04134506"/>
      </p:ext>
    </p:extLst>
  </p:cSld>
  <p:clrMapOvr>
    <a:masterClrMapping/>
  </p:clrMapOvr>
  <mc:AlternateContent xmlns:mc="http://schemas.openxmlformats.org/markup-compatibility/2006">
    <mc:Choice xmlns:p14="http://schemas.microsoft.com/office/powerpoint/2010/main" Requires="p14">
      <p:transition spd="slow" p14:dur="2000" advTm="17680"/>
    </mc:Choice>
    <mc:Fallback>
      <p:transition spd="slow" advTm="17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1D3DB-548D-AA4E-AA7B-0244C4446539}"/>
              </a:ext>
            </a:extLst>
          </p:cNvPr>
          <p:cNvSpPr>
            <a:spLocks noGrp="1"/>
          </p:cNvSpPr>
          <p:nvPr>
            <p:ph type="title"/>
          </p:nvPr>
        </p:nvSpPr>
        <p:spPr>
          <a:xfrm>
            <a:off x="914402" y="489508"/>
            <a:ext cx="5181597" cy="1655482"/>
          </a:xfrm>
        </p:spPr>
        <p:txBody>
          <a:bodyPr vert="horz" lIns="91440" tIns="45720" rIns="91440" bIns="45720" rtlCol="0" anchor="b">
            <a:normAutofit/>
          </a:bodyPr>
          <a:lstStyle/>
          <a:p>
            <a:pPr algn="r"/>
            <a:r>
              <a:rPr lang="en-US" sz="4000" kern="1200">
                <a:solidFill>
                  <a:schemeClr val="tx1"/>
                </a:solidFill>
                <a:latin typeface="+mj-lt"/>
                <a:ea typeface="+mj-ea"/>
                <a:cs typeface="+mj-cs"/>
              </a:rPr>
              <a:t>Introduction</a:t>
            </a:r>
          </a:p>
        </p:txBody>
      </p:sp>
      <p:sp>
        <p:nvSpPr>
          <p:cNvPr id="9" name="Rectangle 3">
            <a:extLst>
              <a:ext uri="{FF2B5EF4-FFF2-40B4-BE49-F238E27FC236}">
                <a16:creationId xmlns:a16="http://schemas.microsoft.com/office/drawing/2014/main" id="{940D3F2D-97FB-755D-B2F9-604F6FEAD039}"/>
              </a:ext>
            </a:extLst>
          </p:cNvPr>
          <p:cNvSpPr>
            <a:spLocks noGrp="1" noChangeArrowheads="1"/>
          </p:cNvSpPr>
          <p:nvPr>
            <p:ph sz="half" idx="1"/>
          </p:nvPr>
        </p:nvSpPr>
        <p:spPr bwMode="auto">
          <a:xfrm>
            <a:off x="914402" y="2418408"/>
            <a:ext cx="5181598" cy="34098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algn="r" fontAlgn="base">
              <a:spcBef>
                <a:spcPct val="0"/>
              </a:spcBef>
              <a:spcAft>
                <a:spcPts val="600"/>
              </a:spcAft>
              <a:buClrTx/>
              <a:buSzTx/>
              <a:tabLst/>
            </a:pPr>
            <a:endParaRPr kumimoji="0" lang="en-US" altLang="en-US" sz="2000" b="0" i="0" u="none" strike="noStrike" cap="none" normalizeH="0" baseline="0" dirty="0">
              <a:ln>
                <a:noFill/>
              </a:ln>
              <a:effectLst/>
            </a:endParaRPr>
          </a:p>
          <a:p>
            <a:pPr marL="0" marR="0" lvl="0" algn="r" fontAlgn="base">
              <a:spcBef>
                <a:spcPct val="0"/>
              </a:spcBef>
              <a:spcAft>
                <a:spcPts val="600"/>
              </a:spcAft>
              <a:buClrTx/>
              <a:buSzTx/>
              <a:tabLst/>
            </a:pPr>
            <a:r>
              <a:rPr kumimoji="0" lang="en-US" altLang="en-US" sz="2000" b="0" i="0" u="none" strike="noStrike" cap="none" normalizeH="0" baseline="0" dirty="0">
                <a:ln>
                  <a:noFill/>
                </a:ln>
                <a:effectLst/>
              </a:rPr>
              <a:t>Typical third-party review metrics dashboard</a:t>
            </a:r>
          </a:p>
          <a:p>
            <a:pPr marL="0" marR="0" lvl="0" algn="r" fontAlgn="base">
              <a:spcBef>
                <a:spcPct val="0"/>
              </a:spcBef>
              <a:spcAft>
                <a:spcPts val="600"/>
              </a:spcAft>
              <a:buClrTx/>
              <a:buSzTx/>
              <a:tabLst/>
            </a:pPr>
            <a:r>
              <a:rPr kumimoji="0" lang="en-US" altLang="en-US" sz="2000" b="0" i="0" u="none" strike="noStrike" cap="none" normalizeH="0" baseline="0" dirty="0">
                <a:ln>
                  <a:noFill/>
                </a:ln>
                <a:effectLst/>
              </a:rPr>
              <a:t>Gap in deeper insights from these metrics</a:t>
            </a:r>
          </a:p>
          <a:p>
            <a:pPr marL="0" marR="0" lvl="0" algn="r" fontAlgn="base">
              <a:spcBef>
                <a:spcPct val="0"/>
              </a:spcBef>
              <a:spcAft>
                <a:spcPts val="600"/>
              </a:spcAft>
              <a:buClrTx/>
              <a:buSzTx/>
              <a:tabLst/>
            </a:pPr>
            <a:r>
              <a:rPr kumimoji="0" lang="en-US" altLang="en-US" sz="2000" b="0" i="0" u="none" strike="noStrike" cap="none" normalizeH="0" baseline="0" dirty="0">
                <a:ln>
                  <a:noFill/>
                </a:ln>
                <a:effectLst/>
              </a:rPr>
              <a:t>Analysis using NLP techniques</a:t>
            </a:r>
          </a:p>
          <a:p>
            <a:pPr marL="0" marR="0" lvl="0" algn="r" fontAlgn="base">
              <a:spcBef>
                <a:spcPct val="0"/>
              </a:spcBef>
              <a:spcAft>
                <a:spcPts val="600"/>
              </a:spcAft>
              <a:buClrTx/>
              <a:buSzTx/>
              <a:tabLst/>
            </a:pPr>
            <a:r>
              <a:rPr kumimoji="0" lang="en-US" altLang="en-US" sz="2000" b="0" i="0" u="none" strike="noStrike" cap="none" normalizeH="0" baseline="0" dirty="0">
                <a:ln>
                  <a:noFill/>
                </a:ln>
                <a:effectLst/>
              </a:rPr>
              <a:t>Aim: Uncover trends for better business decisions </a:t>
            </a:r>
          </a:p>
        </p:txBody>
      </p:sp>
      <p:pic>
        <p:nvPicPr>
          <p:cNvPr id="7" name="Content Placeholder 6">
            <a:extLst>
              <a:ext uri="{FF2B5EF4-FFF2-40B4-BE49-F238E27FC236}">
                <a16:creationId xmlns:a16="http://schemas.microsoft.com/office/drawing/2014/main" id="{57FC4EC7-2AB2-5A0F-805F-23C463590C02}"/>
              </a:ext>
            </a:extLst>
          </p:cNvPr>
          <p:cNvPicPr>
            <a:picLocks noGrp="1" noChangeAspect="1"/>
          </p:cNvPicPr>
          <p:nvPr>
            <p:ph sz="half" idx="2"/>
          </p:nvPr>
        </p:nvPicPr>
        <p:blipFill>
          <a:blip r:embed="rId6"/>
          <a:stretch>
            <a:fillRect/>
          </a:stretch>
        </p:blipFill>
        <p:spPr>
          <a:xfrm>
            <a:off x="6675120" y="1767481"/>
            <a:ext cx="4957638" cy="2937400"/>
          </a:xfrm>
          <a:prstGeom prst="rect">
            <a:avLst/>
          </a:prstGeom>
        </p:spPr>
      </p:pic>
      <p:sp>
        <p:nvSpPr>
          <p:cNvPr id="40" name="Rectangle 39">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Audio 81">
            <a:hlinkClick r:id="" action="ppaction://media"/>
            <a:extLst>
              <a:ext uri="{FF2B5EF4-FFF2-40B4-BE49-F238E27FC236}">
                <a16:creationId xmlns:a16="http://schemas.microsoft.com/office/drawing/2014/main" id="{12CE7EED-A0A0-BED3-B5D0-3601C777ABF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216155778"/>
      </p:ext>
    </p:extLst>
  </p:cSld>
  <p:clrMapOvr>
    <a:masterClrMapping/>
  </p:clrMapOvr>
  <mc:AlternateContent xmlns:mc="http://schemas.openxmlformats.org/markup-compatibility/2006">
    <mc:Choice xmlns:p14="http://schemas.microsoft.com/office/powerpoint/2010/main" Requires="p14">
      <p:transition spd="slow" p14:dur="2000" advTm="37038"/>
    </mc:Choice>
    <mc:Fallback>
      <p:transition spd="slow" advTm="37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2"/>
                                        </p:tgtEl>
                                      </p:cBhvr>
                                    </p:cmd>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 calcmode="lin" valueType="num">
                                      <p:cBhvr>
                                        <p:cTn id="13" dur="1000" fill="hold"/>
                                        <p:tgtEl>
                                          <p:spTgt spid="7"/>
                                        </p:tgtEl>
                                        <p:attrNameLst>
                                          <p:attrName>style.rotation</p:attrName>
                                        </p:attrNameLst>
                                      </p:cBhvr>
                                      <p:tavLst>
                                        <p:tav tm="0">
                                          <p:val>
                                            <p:fltVal val="90"/>
                                          </p:val>
                                        </p:tav>
                                        <p:tav tm="100000">
                                          <p:val>
                                            <p:fltVal val="0"/>
                                          </p:val>
                                        </p:tav>
                                      </p:tavLst>
                                    </p:anim>
                                    <p:animEffect transition="in" filter="fade">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B79794-486F-00E7-1013-94E1FE8CFD7E}"/>
              </a:ext>
            </a:extLst>
          </p:cNvPr>
          <p:cNvPicPr>
            <a:picLocks noChangeAspect="1"/>
          </p:cNvPicPr>
          <p:nvPr/>
        </p:nvPicPr>
        <p:blipFill rotWithShape="1">
          <a:blip r:embed="rId6">
            <a:duotone>
              <a:prstClr val="black"/>
              <a:schemeClr val="tx2">
                <a:tint val="45000"/>
                <a:satMod val="400000"/>
              </a:schemeClr>
            </a:duotone>
            <a:alphaModFix amt="25000"/>
          </a:blip>
          <a:srcRect t="21919" b="12864"/>
          <a:stretch/>
        </p:blipFill>
        <p:spPr>
          <a:xfrm>
            <a:off x="20" y="10"/>
            <a:ext cx="12191980" cy="6857990"/>
          </a:xfrm>
          <a:prstGeom prst="rect">
            <a:avLst/>
          </a:prstGeom>
        </p:spPr>
      </p:pic>
      <p:sp>
        <p:nvSpPr>
          <p:cNvPr id="2" name="Title 1">
            <a:extLst>
              <a:ext uri="{FF2B5EF4-FFF2-40B4-BE49-F238E27FC236}">
                <a16:creationId xmlns:a16="http://schemas.microsoft.com/office/drawing/2014/main" id="{C06E17C7-734B-72A2-7370-A5EB5EBC5D2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Methodology</a:t>
            </a:r>
          </a:p>
        </p:txBody>
      </p:sp>
      <p:graphicFrame>
        <p:nvGraphicFramePr>
          <p:cNvPr id="7" name="Rectangle 1">
            <a:extLst>
              <a:ext uri="{FF2B5EF4-FFF2-40B4-BE49-F238E27FC236}">
                <a16:creationId xmlns:a16="http://schemas.microsoft.com/office/drawing/2014/main" id="{7C0B16AC-E362-37BC-D59E-159A0BCE1EEB}"/>
              </a:ext>
            </a:extLst>
          </p:cNvPr>
          <p:cNvGraphicFramePr>
            <a:graphicFrameLocks noGrp="1"/>
          </p:cNvGraphicFramePr>
          <p:nvPr>
            <p:ph sz="half" idx="1"/>
            <p:extLst>
              <p:ext uri="{D42A27DB-BD31-4B8C-83A1-F6EECF244321}">
                <p14:modId xmlns:p14="http://schemas.microsoft.com/office/powerpoint/2010/main" val="31309900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4" name="Audio 13">
            <a:hlinkClick r:id="" action="ppaction://media"/>
            <a:extLst>
              <a:ext uri="{FF2B5EF4-FFF2-40B4-BE49-F238E27FC236}">
                <a16:creationId xmlns:a16="http://schemas.microsoft.com/office/drawing/2014/main" id="{CD86BBD1-0ABD-2417-221B-1DEA25CF0FDA}"/>
              </a:ext>
            </a:extLst>
          </p:cNvPr>
          <p:cNvPicPr>
            <a:picLocks noChangeAspect="1"/>
          </p:cNvPicPr>
          <p:nvPr>
            <a:audioFile r:link="rId3"/>
            <p:extLst>
              <p:ext uri="{DAA4B4D4-6D71-4841-9C94-3DE7FCFB9230}">
                <p14:media xmlns:p14="http://schemas.microsoft.com/office/powerpoint/2010/main" r:embed="rId2"/>
              </p:ext>
            </p:extLst>
          </p:nvPr>
        </p:nvPicPr>
        <p:blipFill>
          <a:blip r:embed="rId12"/>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968797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2982"/>
    </mc:Choice>
    <mc:Fallback>
      <p:transition spd="slow" advTm="22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4"/>
                </p:tgtEl>
              </p:cMediaNode>
            </p:audio>
          </p:childTnLst>
        </p:cTn>
      </p:par>
    </p:tnLst>
    <p:bldLst>
      <p:bldGraphic spid="7"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6B43B5-0ED8-FA62-28C0-5E2A45B7F49D}"/>
              </a:ext>
            </a:extLst>
          </p:cNvPr>
          <p:cNvPicPr>
            <a:picLocks noChangeAspect="1"/>
          </p:cNvPicPr>
          <p:nvPr/>
        </p:nvPicPr>
        <p:blipFill rotWithShape="1">
          <a:blip r:embed="rId5">
            <a:duotone>
              <a:prstClr val="black"/>
              <a:schemeClr val="tx2">
                <a:tint val="45000"/>
                <a:satMod val="400000"/>
              </a:schemeClr>
            </a:duotone>
            <a:alphaModFix amt="25000"/>
          </a:blip>
          <a:srcRect t="1150" b="14580"/>
          <a:stretch/>
        </p:blipFill>
        <p:spPr>
          <a:xfrm>
            <a:off x="20" y="10"/>
            <a:ext cx="12191980" cy="6857990"/>
          </a:xfrm>
          <a:prstGeom prst="rect">
            <a:avLst/>
          </a:prstGeom>
        </p:spPr>
      </p:pic>
      <p:sp>
        <p:nvSpPr>
          <p:cNvPr id="2" name="Title 1">
            <a:extLst>
              <a:ext uri="{FF2B5EF4-FFF2-40B4-BE49-F238E27FC236}">
                <a16:creationId xmlns:a16="http://schemas.microsoft.com/office/drawing/2014/main" id="{84388A83-581E-13D1-F5BC-D924401402F7}"/>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Data Collection</a:t>
            </a:r>
          </a:p>
        </p:txBody>
      </p:sp>
      <p:graphicFrame>
        <p:nvGraphicFramePr>
          <p:cNvPr id="7" name="Rectangle 1">
            <a:extLst>
              <a:ext uri="{FF2B5EF4-FFF2-40B4-BE49-F238E27FC236}">
                <a16:creationId xmlns:a16="http://schemas.microsoft.com/office/drawing/2014/main" id="{48E39D4B-D983-C4E0-E8AB-0A71A8E0C79D}"/>
              </a:ext>
            </a:extLst>
          </p:cNvPr>
          <p:cNvGraphicFramePr>
            <a:graphicFrameLocks noGrp="1"/>
          </p:cNvGraphicFramePr>
          <p:nvPr>
            <p:ph sz="half" idx="1"/>
            <p:extLst>
              <p:ext uri="{D42A27DB-BD31-4B8C-83A1-F6EECF244321}">
                <p14:modId xmlns:p14="http://schemas.microsoft.com/office/powerpoint/2010/main" val="42329241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2" name="Audio 11">
            <a:hlinkClick r:id="" action="ppaction://media"/>
            <a:extLst>
              <a:ext uri="{FF2B5EF4-FFF2-40B4-BE49-F238E27FC236}">
                <a16:creationId xmlns:a16="http://schemas.microsoft.com/office/drawing/2014/main" id="{F8984DA1-7DD9-CECD-FDB5-7C3ECA8669C8}"/>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40954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8623"/>
    </mc:Choice>
    <mc:Fallback>
      <p:transition spd="slow" advTm="18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7DC30A2-B328-1E50-F9D8-24AD4DC5649C}"/>
              </a:ext>
            </a:extLst>
          </p:cNvPr>
          <p:cNvPicPr>
            <a:picLocks noChangeAspect="1"/>
          </p:cNvPicPr>
          <p:nvPr/>
        </p:nvPicPr>
        <p:blipFill rotWithShape="1">
          <a:blip r:embed="rId5">
            <a:duotone>
              <a:prstClr val="black"/>
              <a:schemeClr val="tx2">
                <a:tint val="45000"/>
                <a:satMod val="400000"/>
              </a:schemeClr>
            </a:duotone>
            <a:alphaModFix amt="25000"/>
          </a:blip>
          <a:srcRect t="16045"/>
          <a:stretch/>
        </p:blipFill>
        <p:spPr>
          <a:xfrm>
            <a:off x="20" y="10"/>
            <a:ext cx="12191980" cy="6857990"/>
          </a:xfrm>
          <a:prstGeom prst="rect">
            <a:avLst/>
          </a:prstGeom>
        </p:spPr>
      </p:pic>
      <p:sp>
        <p:nvSpPr>
          <p:cNvPr id="2" name="Title 1">
            <a:extLst>
              <a:ext uri="{FF2B5EF4-FFF2-40B4-BE49-F238E27FC236}">
                <a16:creationId xmlns:a16="http://schemas.microsoft.com/office/drawing/2014/main" id="{93966EE9-B0D6-B7B6-9ECC-796E5047864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Data Cleaning and Preprocessing</a:t>
            </a:r>
          </a:p>
        </p:txBody>
      </p:sp>
      <p:graphicFrame>
        <p:nvGraphicFramePr>
          <p:cNvPr id="7" name="Rectangle 1">
            <a:extLst>
              <a:ext uri="{FF2B5EF4-FFF2-40B4-BE49-F238E27FC236}">
                <a16:creationId xmlns:a16="http://schemas.microsoft.com/office/drawing/2014/main" id="{A716B678-5172-1486-F4C0-FD19084AE358}"/>
              </a:ext>
            </a:extLst>
          </p:cNvPr>
          <p:cNvGraphicFramePr>
            <a:graphicFrameLocks noGrp="1"/>
          </p:cNvGraphicFramePr>
          <p:nvPr>
            <p:ph sz="half" idx="1"/>
            <p:extLst>
              <p:ext uri="{D42A27DB-BD31-4B8C-83A1-F6EECF244321}">
                <p14:modId xmlns:p14="http://schemas.microsoft.com/office/powerpoint/2010/main" val="13485937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1" name="Audio 10">
            <a:hlinkClick r:id="" action="ppaction://media"/>
            <a:extLst>
              <a:ext uri="{FF2B5EF4-FFF2-40B4-BE49-F238E27FC236}">
                <a16:creationId xmlns:a16="http://schemas.microsoft.com/office/drawing/2014/main" id="{457D9A97-6370-2F2A-AA78-45E059E270A9}"/>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97272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5793"/>
    </mc:Choice>
    <mc:Fallback>
      <p:transition spd="slow" advTm="25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27B703-D74B-5C95-E31F-DA2FC66195D6}"/>
              </a:ext>
            </a:extLst>
          </p:cNvPr>
          <p:cNvSpPr>
            <a:spLocks noGrp="1"/>
          </p:cNvSpPr>
          <p:nvPr>
            <p:ph type="title"/>
          </p:nvPr>
        </p:nvSpPr>
        <p:spPr>
          <a:xfrm>
            <a:off x="0" y="0"/>
            <a:ext cx="5323715" cy="1642970"/>
          </a:xfrm>
        </p:spPr>
        <p:txBody>
          <a:bodyPr vert="horz" lIns="91440" tIns="45720" rIns="91440" bIns="45720" rtlCol="0" anchor="b">
            <a:normAutofit/>
          </a:bodyPr>
          <a:lstStyle/>
          <a:p>
            <a:r>
              <a:rPr lang="en-US" sz="4000" kern="1200">
                <a:solidFill>
                  <a:schemeClr val="tx1"/>
                </a:solidFill>
                <a:latin typeface="+mj-lt"/>
                <a:ea typeface="+mj-ea"/>
                <a:cs typeface="+mj-cs"/>
              </a:rPr>
              <a:t>Topic Modeling Results</a:t>
            </a:r>
            <a:endParaRPr lang="en-US" sz="4000" kern="1200" dirty="0">
              <a:solidFill>
                <a:schemeClr val="tx1"/>
              </a:solidFill>
              <a:latin typeface="+mj-lt"/>
              <a:ea typeface="+mj-ea"/>
              <a:cs typeface="+mj-cs"/>
            </a:endParaRPr>
          </a:p>
        </p:txBody>
      </p:sp>
      <p:graphicFrame>
        <p:nvGraphicFramePr>
          <p:cNvPr id="21" name="Rectangle 1">
            <a:extLst>
              <a:ext uri="{FF2B5EF4-FFF2-40B4-BE49-F238E27FC236}">
                <a16:creationId xmlns:a16="http://schemas.microsoft.com/office/drawing/2014/main" id="{E2E36382-F66F-9CF0-B805-6B9F07CE72AD}"/>
              </a:ext>
            </a:extLst>
          </p:cNvPr>
          <p:cNvGraphicFramePr>
            <a:graphicFrameLocks noGrp="1"/>
          </p:cNvGraphicFramePr>
          <p:nvPr>
            <p:ph sz="half" idx="1"/>
          </p:nvPr>
        </p:nvGraphicFramePr>
        <p:xfrm>
          <a:off x="8526" y="1982060"/>
          <a:ext cx="5315189" cy="35350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A colorful blotches with text&#10;&#10;Description automatically generated with medium confidence">
            <a:extLst>
              <a:ext uri="{FF2B5EF4-FFF2-40B4-BE49-F238E27FC236}">
                <a16:creationId xmlns:a16="http://schemas.microsoft.com/office/drawing/2014/main" id="{559B9CC2-F219-6C6A-9CED-E654160B4AC1}"/>
              </a:ext>
            </a:extLst>
          </p:cNvPr>
          <p:cNvPicPr>
            <a:picLocks noGrp="1" noChangeAspect="1"/>
          </p:cNvPicPr>
          <p:nvPr>
            <p:ph sz="half" idx="2"/>
          </p:nvPr>
        </p:nvPicPr>
        <p:blipFill>
          <a:blip r:embed="rId10">
            <a:extLst>
              <a:ext uri="{28A0092B-C50C-407E-A947-70E740481C1C}">
                <a14:useLocalDpi xmlns:a14="http://schemas.microsoft.com/office/drawing/2010/main" val="0"/>
              </a:ext>
            </a:extLst>
          </a:blip>
          <a:stretch>
            <a:fillRect/>
          </a:stretch>
        </p:blipFill>
        <p:spPr bwMode="auto">
          <a:xfrm>
            <a:off x="8123333" y="2619151"/>
            <a:ext cx="4092521" cy="2557824"/>
          </a:xfrm>
          <a:prstGeom prst="rect">
            <a:avLst/>
          </a:prstGeom>
          <a:noFill/>
        </p:spPr>
      </p:pic>
      <p:pic>
        <p:nvPicPr>
          <p:cNvPr id="5" name="Audio 4">
            <a:hlinkClick r:id="" action="ppaction://media"/>
            <a:extLst>
              <a:ext uri="{FF2B5EF4-FFF2-40B4-BE49-F238E27FC236}">
                <a16:creationId xmlns:a16="http://schemas.microsoft.com/office/drawing/2014/main" id="{944AC2BA-BB2D-BF9C-70AE-C2D05BE61580}"/>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56992228"/>
      </p:ext>
    </p:extLst>
  </p:cSld>
  <p:clrMapOvr>
    <a:masterClrMapping/>
  </p:clrMapOvr>
  <mc:AlternateContent xmlns:mc="http://schemas.openxmlformats.org/markup-compatibility/2006">
    <mc:Choice xmlns:p14="http://schemas.microsoft.com/office/powerpoint/2010/main" Requires="p14">
      <p:transition spd="slow" p14:dur="2000" advTm="21271"/>
    </mc:Choice>
    <mc:Fallback>
      <p:transition spd="slow" advTm="21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Rectangle 2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4559E-1E64-AA86-7233-DD63F75323B3}"/>
              </a:ext>
            </a:extLst>
          </p:cNvPr>
          <p:cNvSpPr>
            <a:spLocks noGrp="1"/>
          </p:cNvSpPr>
          <p:nvPr>
            <p:ph type="title"/>
          </p:nvPr>
        </p:nvSpPr>
        <p:spPr>
          <a:xfrm>
            <a:off x="1142639" y="561203"/>
            <a:ext cx="9932691" cy="1165996"/>
          </a:xfrm>
        </p:spPr>
        <p:txBody>
          <a:bodyPr vert="horz" lIns="91440" tIns="45720" rIns="91440" bIns="45720" rtlCol="0" anchor="b">
            <a:normAutofit/>
          </a:bodyPr>
          <a:lstStyle/>
          <a:p>
            <a:pPr algn="ctr"/>
            <a:r>
              <a:rPr lang="en-US" sz="4800">
                <a:solidFill>
                  <a:srgbClr val="FFFFFF"/>
                </a:solidFill>
              </a:rPr>
              <a:t>Topic Modeling Results</a:t>
            </a:r>
          </a:p>
        </p:txBody>
      </p:sp>
      <p:sp>
        <p:nvSpPr>
          <p:cNvPr id="36" name="Rectangle 35">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diagram">
            <a:extLst>
              <a:ext uri="{FF2B5EF4-FFF2-40B4-BE49-F238E27FC236}">
                <a16:creationId xmlns:a16="http://schemas.microsoft.com/office/drawing/2014/main" id="{E48E8B32-AE59-B623-7833-9791FDA2B50C}"/>
              </a:ext>
            </a:extLst>
          </p:cNvPr>
          <p:cNvPicPr>
            <a:picLocks noGrp="1" noChangeAspect="1"/>
          </p:cNvPicPr>
          <p:nvPr>
            <p:ph sz="half" idx="1"/>
          </p:nvPr>
        </p:nvPicPr>
        <p:blipFill>
          <a:blip r:embed="rId6">
            <a:extLst>
              <a:ext uri="{28A0092B-C50C-407E-A947-70E740481C1C}">
                <a14:useLocalDpi xmlns:a14="http://schemas.microsoft.com/office/drawing/2010/main" val="0"/>
              </a:ext>
            </a:extLst>
          </a:blip>
          <a:stretch>
            <a:fillRect/>
          </a:stretch>
        </p:blipFill>
        <p:spPr bwMode="auto">
          <a:xfrm>
            <a:off x="2005022" y="2133758"/>
            <a:ext cx="3235692" cy="3235692"/>
          </a:xfrm>
          <a:prstGeom prst="rect">
            <a:avLst/>
          </a:prstGeom>
          <a:noFill/>
        </p:spPr>
      </p:pic>
      <p:pic>
        <p:nvPicPr>
          <p:cNvPr id="6" name="Content Placeholder 5" descr="A diagram of a clustering graph&#10;&#10;Description automatically generated">
            <a:extLst>
              <a:ext uri="{FF2B5EF4-FFF2-40B4-BE49-F238E27FC236}">
                <a16:creationId xmlns:a16="http://schemas.microsoft.com/office/drawing/2014/main" id="{F50DAAA5-0B75-DEE7-C6C0-E7A77DD2A2FA}"/>
              </a:ext>
            </a:extLst>
          </p:cNvPr>
          <p:cNvPicPr>
            <a:picLocks noGrp="1" noChangeAspect="1"/>
          </p:cNvPicPr>
          <p:nvPr>
            <p:ph sz="half" idx="2"/>
          </p:nvPr>
        </p:nvPicPr>
        <p:blipFill>
          <a:blip r:embed="rId7">
            <a:extLst>
              <a:ext uri="{28A0092B-C50C-407E-A947-70E740481C1C}">
                <a14:useLocalDpi xmlns:a14="http://schemas.microsoft.com/office/drawing/2010/main" val="0"/>
              </a:ext>
            </a:extLst>
          </a:blip>
          <a:stretch>
            <a:fillRect/>
          </a:stretch>
        </p:blipFill>
        <p:spPr bwMode="auto">
          <a:xfrm>
            <a:off x="6350724" y="2663617"/>
            <a:ext cx="4486215" cy="2175814"/>
          </a:xfrm>
          <a:prstGeom prst="rect">
            <a:avLst/>
          </a:prstGeom>
          <a:noFill/>
        </p:spPr>
      </p:pic>
      <p:pic>
        <p:nvPicPr>
          <p:cNvPr id="46" name="Audio 45">
            <a:hlinkClick r:id="" action="ppaction://media"/>
            <a:extLst>
              <a:ext uri="{FF2B5EF4-FFF2-40B4-BE49-F238E27FC236}">
                <a16:creationId xmlns:a16="http://schemas.microsoft.com/office/drawing/2014/main" id="{58370D13-DBA5-EFCC-8942-2E754DB7CE9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35253328"/>
      </p:ext>
    </p:extLst>
  </p:cSld>
  <p:clrMapOvr>
    <a:masterClrMapping/>
  </p:clrMapOvr>
  <mc:AlternateContent xmlns:mc="http://schemas.openxmlformats.org/markup-compatibility/2006">
    <mc:Choice xmlns:p14="http://schemas.microsoft.com/office/powerpoint/2010/main" Requires="p14">
      <p:transition spd="slow" p14:dur="2000" advTm="66233"/>
    </mc:Choice>
    <mc:Fallback>
      <p:transition spd="slow" advTm="66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80">
                                          <p:stCondLst>
                                            <p:cond delay="0"/>
                                          </p:stCondLst>
                                        </p:cTn>
                                        <p:tgtEl>
                                          <p:spTgt spid="6"/>
                                        </p:tgtEl>
                                      </p:cBhvr>
                                    </p:animEffect>
                                    <p:anim calcmode="lin" valueType="num">
                                      <p:cBhvr>
                                        <p:cTn id="2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3" dur="26">
                                          <p:stCondLst>
                                            <p:cond delay="650"/>
                                          </p:stCondLst>
                                        </p:cTn>
                                        <p:tgtEl>
                                          <p:spTgt spid="6"/>
                                        </p:tgtEl>
                                      </p:cBhvr>
                                      <p:to x="100000" y="60000"/>
                                    </p:animScale>
                                    <p:animScale>
                                      <p:cBhvr>
                                        <p:cTn id="34" dur="166" decel="50000">
                                          <p:stCondLst>
                                            <p:cond delay="676"/>
                                          </p:stCondLst>
                                        </p:cTn>
                                        <p:tgtEl>
                                          <p:spTgt spid="6"/>
                                        </p:tgtEl>
                                      </p:cBhvr>
                                      <p:to x="100000" y="100000"/>
                                    </p:animScale>
                                    <p:animScale>
                                      <p:cBhvr>
                                        <p:cTn id="35" dur="26">
                                          <p:stCondLst>
                                            <p:cond delay="1312"/>
                                          </p:stCondLst>
                                        </p:cTn>
                                        <p:tgtEl>
                                          <p:spTgt spid="6"/>
                                        </p:tgtEl>
                                      </p:cBhvr>
                                      <p:to x="100000" y="80000"/>
                                    </p:animScale>
                                    <p:animScale>
                                      <p:cBhvr>
                                        <p:cTn id="36" dur="166" decel="50000">
                                          <p:stCondLst>
                                            <p:cond delay="1338"/>
                                          </p:stCondLst>
                                        </p:cTn>
                                        <p:tgtEl>
                                          <p:spTgt spid="6"/>
                                        </p:tgtEl>
                                      </p:cBhvr>
                                      <p:to x="100000" y="100000"/>
                                    </p:animScale>
                                    <p:animScale>
                                      <p:cBhvr>
                                        <p:cTn id="37" dur="26">
                                          <p:stCondLst>
                                            <p:cond delay="1642"/>
                                          </p:stCondLst>
                                        </p:cTn>
                                        <p:tgtEl>
                                          <p:spTgt spid="6"/>
                                        </p:tgtEl>
                                      </p:cBhvr>
                                      <p:to x="100000" y="90000"/>
                                    </p:animScale>
                                    <p:animScale>
                                      <p:cBhvr>
                                        <p:cTn id="38" dur="166" decel="50000">
                                          <p:stCondLst>
                                            <p:cond delay="1668"/>
                                          </p:stCondLst>
                                        </p:cTn>
                                        <p:tgtEl>
                                          <p:spTgt spid="6"/>
                                        </p:tgtEl>
                                      </p:cBhvr>
                                      <p:to x="100000" y="100000"/>
                                    </p:animScale>
                                    <p:animScale>
                                      <p:cBhvr>
                                        <p:cTn id="39" dur="26">
                                          <p:stCondLst>
                                            <p:cond delay="1808"/>
                                          </p:stCondLst>
                                        </p:cTn>
                                        <p:tgtEl>
                                          <p:spTgt spid="6"/>
                                        </p:tgtEl>
                                      </p:cBhvr>
                                      <p:to x="100000" y="95000"/>
                                    </p:animScale>
                                    <p:animScale>
                                      <p:cBhvr>
                                        <p:cTn id="4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4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12228-9F59-9126-080A-FC448B36993E}"/>
              </a:ext>
            </a:extLst>
          </p:cNvPr>
          <p:cNvSpPr>
            <a:spLocks noGrp="1"/>
          </p:cNvSpPr>
          <p:nvPr>
            <p:ph type="title"/>
          </p:nvPr>
        </p:nvSpPr>
        <p:spPr>
          <a:xfrm>
            <a:off x="0" y="83975"/>
            <a:ext cx="5900056" cy="670753"/>
          </a:xfrm>
        </p:spPr>
        <p:txBody>
          <a:bodyPr vert="horz" lIns="91440" tIns="45720" rIns="91440" bIns="45720" rtlCol="0" anchor="b">
            <a:normAutofit/>
          </a:bodyPr>
          <a:lstStyle/>
          <a:p>
            <a:pPr algn="r"/>
            <a:r>
              <a:rPr lang="en-US" sz="3600" kern="1200" dirty="0">
                <a:solidFill>
                  <a:schemeClr val="tx1"/>
                </a:solidFill>
                <a:latin typeface="+mj-lt"/>
                <a:ea typeface="+mj-ea"/>
                <a:cs typeface="+mj-cs"/>
              </a:rPr>
              <a:t>Topic Distribution Analysis</a:t>
            </a:r>
          </a:p>
        </p:txBody>
      </p:sp>
      <p:sp>
        <p:nvSpPr>
          <p:cNvPr id="5" name="Rectangle 1">
            <a:extLst>
              <a:ext uri="{FF2B5EF4-FFF2-40B4-BE49-F238E27FC236}">
                <a16:creationId xmlns:a16="http://schemas.microsoft.com/office/drawing/2014/main" id="{8CA34EC0-3BF1-5AF4-5CE4-47C9DD9C1713}"/>
              </a:ext>
            </a:extLst>
          </p:cNvPr>
          <p:cNvSpPr>
            <a:spLocks noGrp="1" noChangeArrowheads="1"/>
          </p:cNvSpPr>
          <p:nvPr>
            <p:ph sz="half" idx="1"/>
          </p:nvPr>
        </p:nvSpPr>
        <p:spPr bwMode="auto">
          <a:xfrm>
            <a:off x="158622" y="2384627"/>
            <a:ext cx="5181598" cy="34098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algn="r" fontAlgn="base">
              <a:spcBef>
                <a:spcPct val="0"/>
              </a:spcBef>
              <a:spcAft>
                <a:spcPts val="600"/>
              </a:spcAft>
              <a:buClrTx/>
              <a:buSzTx/>
              <a:tabLst/>
            </a:pPr>
            <a:endParaRPr kumimoji="0" lang="en-US" altLang="en-US" sz="2000" b="0" i="0" u="none" strike="noStrike" cap="none" normalizeH="0" baseline="0" dirty="0">
              <a:ln>
                <a:noFill/>
              </a:ln>
              <a:effectLst/>
            </a:endParaRPr>
          </a:p>
          <a:p>
            <a:pPr marL="0" marR="0" lvl="0" algn="r" fontAlgn="base">
              <a:spcBef>
                <a:spcPct val="0"/>
              </a:spcBef>
              <a:spcAft>
                <a:spcPts val="600"/>
              </a:spcAft>
              <a:buClrTx/>
              <a:buSzTx/>
              <a:tabLst/>
            </a:pPr>
            <a:r>
              <a:rPr kumimoji="0" lang="en-US" altLang="en-US" sz="2000" b="0" i="0" u="none" strike="noStrike" cap="none" normalizeH="0" baseline="0" dirty="0">
                <a:ln>
                  <a:noFill/>
                </a:ln>
                <a:effectLst/>
              </a:rPr>
              <a:t>Topic distribution in reviews</a:t>
            </a:r>
          </a:p>
          <a:p>
            <a:pPr marL="0" marR="0" lvl="0" algn="r" fontAlgn="base">
              <a:spcBef>
                <a:spcPct val="0"/>
              </a:spcBef>
              <a:spcAft>
                <a:spcPts val="600"/>
              </a:spcAft>
              <a:buClrTx/>
              <a:buSzTx/>
              <a:tabLst/>
            </a:pPr>
            <a:r>
              <a:rPr kumimoji="0" lang="en-US" altLang="en-US" sz="2000" b="0" i="0" u="none" strike="noStrike" cap="none" normalizeH="0" baseline="0" dirty="0">
                <a:ln>
                  <a:noFill/>
                </a:ln>
                <a:effectLst/>
              </a:rPr>
              <a:t>Comparison between New York </a:t>
            </a:r>
          </a:p>
          <a:p>
            <a:pPr marL="0" marR="0" lvl="0" algn="r" fontAlgn="base">
              <a:spcBef>
                <a:spcPct val="0"/>
              </a:spcBef>
              <a:spcAft>
                <a:spcPts val="600"/>
              </a:spcAft>
              <a:buClrTx/>
              <a:buSzTx/>
              <a:tabLst/>
            </a:pPr>
            <a:r>
              <a:rPr kumimoji="0" lang="en-US" altLang="en-US" sz="2000" b="0" i="0" u="none" strike="noStrike" cap="none" normalizeH="0" baseline="0" dirty="0">
                <a:ln>
                  <a:noFill/>
                </a:ln>
                <a:effectLst/>
              </a:rPr>
              <a:t>Marriott Marquis and competitors </a:t>
            </a:r>
          </a:p>
        </p:txBody>
      </p:sp>
      <p:pic>
        <p:nvPicPr>
          <p:cNvPr id="6" name="Content Placeholder 5" descr="A graph with different colored bars&#10;&#10;Description automatically generated">
            <a:extLst>
              <a:ext uri="{FF2B5EF4-FFF2-40B4-BE49-F238E27FC236}">
                <a16:creationId xmlns:a16="http://schemas.microsoft.com/office/drawing/2014/main" id="{D3CB78F9-1297-A731-2991-27630EB64659}"/>
              </a:ext>
            </a:extLst>
          </p:cNvPr>
          <p:cNvPicPr>
            <a:picLocks noGrp="1" noChangeAspect="1"/>
          </p:cNvPicPr>
          <p:nvPr>
            <p:ph sz="half" idx="2"/>
          </p:nvPr>
        </p:nvPicPr>
        <p:blipFill>
          <a:blip r:embed="rId5"/>
          <a:stretch>
            <a:fillRect/>
          </a:stretch>
        </p:blipFill>
        <p:spPr>
          <a:xfrm>
            <a:off x="6628467" y="1476930"/>
            <a:ext cx="4957638" cy="3904139"/>
          </a:xfrm>
          <a:prstGeom prst="rect">
            <a:avLst/>
          </a:prstGeom>
        </p:spPr>
      </p:pic>
      <p:sp>
        <p:nvSpPr>
          <p:cNvPr id="39" name="Rectangle 38">
            <a:extLst>
              <a:ext uri="{FF2B5EF4-FFF2-40B4-BE49-F238E27FC236}">
                <a16:creationId xmlns:a16="http://schemas.microsoft.com/office/drawing/2014/main" id="{A344AAA5-41F4-4862-97EF-688D31DC7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85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9E1A62C-2AAF-4B3E-8CDB-65E237080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26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Audio 28">
            <a:hlinkClick r:id="" action="ppaction://media"/>
            <a:extLst>
              <a:ext uri="{FF2B5EF4-FFF2-40B4-BE49-F238E27FC236}">
                <a16:creationId xmlns:a16="http://schemas.microsoft.com/office/drawing/2014/main" id="{08596699-5C27-27A2-7579-A554CDF5A33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99481987"/>
      </p:ext>
    </p:extLst>
  </p:cSld>
  <p:clrMapOvr>
    <a:masterClrMapping/>
  </p:clrMapOvr>
  <mc:AlternateContent xmlns:mc="http://schemas.openxmlformats.org/markup-compatibility/2006">
    <mc:Choice xmlns:p14="http://schemas.microsoft.com/office/powerpoint/2010/main" Requires="p14">
      <p:transition spd="slow" p14:dur="2000" advTm="19774"/>
    </mc:Choice>
    <mc:Fallback>
      <p:transition spd="slow" advTm="19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
</p:tagLst>
</file>

<file path=ppt/tags/tag2.xml><?xml version="1.0" encoding="utf-8"?>
<p:tagLst xmlns:a="http://schemas.openxmlformats.org/drawingml/2006/main" xmlns:r="http://schemas.openxmlformats.org/officeDocument/2006/relationships" xmlns:p="http://schemas.openxmlformats.org/presentationml/2006/main">
  <p:tag name="TIMING" val="|5.3"/>
</p:tagLst>
</file>

<file path=ppt/tags/tag3.xml><?xml version="1.0" encoding="utf-8"?>
<p:tagLst xmlns:a="http://schemas.openxmlformats.org/drawingml/2006/main" xmlns:r="http://schemas.openxmlformats.org/officeDocument/2006/relationships" xmlns:p="http://schemas.openxmlformats.org/presentationml/2006/main">
  <p:tag name="TIMING" val="|3.7"/>
</p:tagLst>
</file>

<file path=ppt/tags/tag4.xml><?xml version="1.0" encoding="utf-8"?>
<p:tagLst xmlns:a="http://schemas.openxmlformats.org/drawingml/2006/main" xmlns:r="http://schemas.openxmlformats.org/officeDocument/2006/relationships" xmlns:p="http://schemas.openxmlformats.org/presentationml/2006/main">
  <p:tag name="TIMING" val="|1.2"/>
</p:tagLst>
</file>

<file path=ppt/tags/tag5.xml><?xml version="1.0" encoding="utf-8"?>
<p:tagLst xmlns:a="http://schemas.openxmlformats.org/drawingml/2006/main" xmlns:r="http://schemas.openxmlformats.org/officeDocument/2006/relationships" xmlns:p="http://schemas.openxmlformats.org/presentationml/2006/main">
  <p:tag name="TIMING" val="|3.6|9.1|1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256</TotalTime>
  <Words>1243</Words>
  <Application>Microsoft Office PowerPoint</Application>
  <PresentationFormat>Widescreen</PresentationFormat>
  <Paragraphs>96</Paragraphs>
  <Slides>14</Slides>
  <Notes>14</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Aptos Display</vt:lpstr>
      <vt:lpstr>Arial</vt:lpstr>
      <vt:lpstr>Office Theme</vt:lpstr>
      <vt:lpstr>Comparative Analysis of Hotel Reviews: An example Case Study</vt:lpstr>
      <vt:lpstr>Abstract</vt:lpstr>
      <vt:lpstr>Introduction</vt:lpstr>
      <vt:lpstr>Methodology</vt:lpstr>
      <vt:lpstr>Data Collection</vt:lpstr>
      <vt:lpstr>Data Cleaning and Preprocessing</vt:lpstr>
      <vt:lpstr>Topic Modeling Results</vt:lpstr>
      <vt:lpstr>Topic Modeling Results</vt:lpstr>
      <vt:lpstr>Topic Distribution Analysis</vt:lpstr>
      <vt:lpstr>Comparative Rating Analysis</vt:lpstr>
      <vt:lpstr>Sentiment Comparison</vt:lpstr>
      <vt:lpstr>S.W.O.T Discussion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ali el masri</dc:creator>
  <cp:lastModifiedBy>ali el masri</cp:lastModifiedBy>
  <cp:revision>6</cp:revision>
  <dcterms:created xsi:type="dcterms:W3CDTF">2024-06-30T18:54:04Z</dcterms:created>
  <dcterms:modified xsi:type="dcterms:W3CDTF">2024-06-30T23:11:03Z</dcterms:modified>
</cp:coreProperties>
</file>